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4"/>
  </p:notesMasterIdLst>
  <p:sldIdLst>
    <p:sldId id="259" r:id="rId2"/>
    <p:sldId id="261" r:id="rId3"/>
    <p:sldId id="264" r:id="rId4"/>
    <p:sldId id="309" r:id="rId5"/>
    <p:sldId id="302" r:id="rId6"/>
    <p:sldId id="297" r:id="rId7"/>
    <p:sldId id="265" r:id="rId8"/>
    <p:sldId id="343" r:id="rId9"/>
    <p:sldId id="312" r:id="rId10"/>
    <p:sldId id="319" r:id="rId11"/>
    <p:sldId id="322" r:id="rId12"/>
    <p:sldId id="323" r:id="rId13"/>
    <p:sldId id="324" r:id="rId14"/>
    <p:sldId id="300" r:id="rId15"/>
    <p:sldId id="325" r:id="rId16"/>
    <p:sldId id="306" r:id="rId17"/>
    <p:sldId id="310" r:id="rId18"/>
    <p:sldId id="303" r:id="rId19"/>
    <p:sldId id="301" r:id="rId20"/>
    <p:sldId id="313" r:id="rId21"/>
    <p:sldId id="320" r:id="rId22"/>
    <p:sldId id="321" r:id="rId23"/>
    <p:sldId id="315" r:id="rId24"/>
    <p:sldId id="316" r:id="rId25"/>
    <p:sldId id="326" r:id="rId26"/>
    <p:sldId id="327" r:id="rId27"/>
    <p:sldId id="328" r:id="rId28"/>
    <p:sldId id="329" r:id="rId29"/>
    <p:sldId id="330" r:id="rId30"/>
    <p:sldId id="331" r:id="rId31"/>
    <p:sldId id="336" r:id="rId32"/>
    <p:sldId id="337" r:id="rId33"/>
    <p:sldId id="340" r:id="rId34"/>
    <p:sldId id="332" r:id="rId35"/>
    <p:sldId id="333" r:id="rId36"/>
    <p:sldId id="334" r:id="rId37"/>
    <p:sldId id="335" r:id="rId38"/>
    <p:sldId id="338" r:id="rId39"/>
    <p:sldId id="339" r:id="rId40"/>
    <p:sldId id="342" r:id="rId41"/>
    <p:sldId id="341" r:id="rId42"/>
    <p:sldId id="278" r:id="rId43"/>
  </p:sldIdLst>
  <p:sldSz cx="9144000" cy="5143500" type="screen16x9"/>
  <p:notesSz cx="6858000" cy="9144000"/>
  <p:embeddedFontLst>
    <p:embeddedFont>
      <p:font typeface="Sitka Small Semibold" pitchFamily="2" charset="0"/>
      <p:bold r:id="rId45"/>
      <p:boldItalic r:id="rId46"/>
    </p:embeddedFont>
    <p:embeddedFont>
      <p:font typeface="Barlow Light" panose="020B0604020202020204" charset="0"/>
      <p:regular r:id="rId47"/>
      <p:bold r:id="rId48"/>
      <p:italic r:id="rId49"/>
      <p:boldItalic r:id="rId50"/>
    </p:embeddedFont>
    <p:embeddedFont>
      <p:font typeface="Raleway Thin" panose="020B0604020202020204" charset="0"/>
      <p:regular r:id="rId51"/>
      <p:bold r:id="rId52"/>
      <p:italic r:id="rId53"/>
      <p:boldItalic r:id="rId54"/>
    </p:embeddedFont>
    <p:embeddedFont>
      <p:font typeface="Sitka Text Semibold" pitchFamily="2" charset="0"/>
      <p:bold r:id="rId55"/>
      <p:boldItalic r:id="rId56"/>
    </p:embeddedFont>
    <p:embeddedFont>
      <p:font typeface="Barlow" panose="020B0604020202020204" charset="0"/>
      <p:regular r:id="rId57"/>
      <p:bold r:id="rId58"/>
      <p:italic r:id="rId59"/>
      <p:boldItalic r:id="rId60"/>
    </p:embeddedFont>
    <p:embeddedFont>
      <p:font typeface="Raleway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89942" autoAdjust="0"/>
  </p:normalViewPr>
  <p:slideViewPr>
    <p:cSldViewPr snapToGrid="0">
      <p:cViewPr varScale="1">
        <p:scale>
          <a:sx n="109" d="100"/>
          <a:sy n="109" d="100"/>
        </p:scale>
        <p:origin x="-82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CDB77-6E23-447D-9419-978813D3D7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6D72135-1F2C-43DB-AD90-308AC33E445C}">
      <dgm:prSet phldrT="[Text]" custT="1"/>
      <dgm:spPr/>
      <dgm:t>
        <a:bodyPr/>
        <a:lstStyle/>
        <a:p>
          <a:r>
            <a:rPr lang="en-IN" sz="2800" dirty="0"/>
            <a:t>States Submitted </a:t>
          </a:r>
          <a:r>
            <a:rPr lang="en-IN" sz="2800" dirty="0" smtClean="0"/>
            <a:t>Perspective Plan</a:t>
          </a:r>
          <a:endParaRPr lang="en-IN" sz="2800" dirty="0"/>
        </a:p>
      </dgm:t>
    </dgm:pt>
    <dgm:pt modelId="{E1F64F36-3457-4712-8735-0FD66A81E870}" type="parTrans" cxnId="{C9396905-C082-4C42-A5F8-C41B92EC9D43}">
      <dgm:prSet/>
      <dgm:spPr/>
      <dgm:t>
        <a:bodyPr/>
        <a:lstStyle/>
        <a:p>
          <a:endParaRPr lang="en-IN"/>
        </a:p>
      </dgm:t>
    </dgm:pt>
    <dgm:pt modelId="{FAC3B828-50DB-4F51-A95C-FFB15A9F177B}" type="sibTrans" cxnId="{C9396905-C082-4C42-A5F8-C41B92EC9D43}">
      <dgm:prSet/>
      <dgm:spPr/>
      <dgm:t>
        <a:bodyPr/>
        <a:lstStyle/>
        <a:p>
          <a:endParaRPr lang="en-IN"/>
        </a:p>
      </dgm:t>
    </dgm:pt>
    <dgm:pt modelId="{1C6833BB-8509-4675-BE3D-1926CC001C6D}">
      <dgm:prSet phldrT="[Text]" custT="1"/>
      <dgm:spPr/>
      <dgm:t>
        <a:bodyPr/>
        <a:lstStyle/>
        <a:p>
          <a:r>
            <a:rPr lang="en-IN" sz="2800" dirty="0"/>
            <a:t>No. of Projects Submitted</a:t>
          </a:r>
        </a:p>
      </dgm:t>
    </dgm:pt>
    <dgm:pt modelId="{0E51BA88-67C6-40AE-AAE6-E4C76268DE1E}" type="parTrans" cxnId="{63D223EC-9033-44A0-81CE-1347827C82B1}">
      <dgm:prSet/>
      <dgm:spPr/>
      <dgm:t>
        <a:bodyPr/>
        <a:lstStyle/>
        <a:p>
          <a:endParaRPr lang="en-IN"/>
        </a:p>
      </dgm:t>
    </dgm:pt>
    <dgm:pt modelId="{FF473C25-1312-459A-9653-0B4BE65E405C}" type="sibTrans" cxnId="{63D223EC-9033-44A0-81CE-1347827C82B1}">
      <dgm:prSet/>
      <dgm:spPr/>
      <dgm:t>
        <a:bodyPr/>
        <a:lstStyle/>
        <a:p>
          <a:endParaRPr lang="en-IN"/>
        </a:p>
      </dgm:t>
    </dgm:pt>
    <dgm:pt modelId="{7C6BD60D-81BC-45C6-8214-5A98FFF54FFA}">
      <dgm:prSet phldrT="[Text]" custT="1"/>
      <dgm:spPr/>
      <dgm:t>
        <a:bodyPr/>
        <a:lstStyle/>
        <a:p>
          <a:r>
            <a:rPr lang="en-IN" sz="2800" dirty="0"/>
            <a:t>No. of Projects Approved Online</a:t>
          </a:r>
        </a:p>
      </dgm:t>
    </dgm:pt>
    <dgm:pt modelId="{B55E9505-D73C-476D-B704-2235E61EFCFE}" type="parTrans" cxnId="{0EA2704F-1C30-4983-9426-95574736EED1}">
      <dgm:prSet/>
      <dgm:spPr/>
      <dgm:t>
        <a:bodyPr/>
        <a:lstStyle/>
        <a:p>
          <a:endParaRPr lang="en-IN"/>
        </a:p>
      </dgm:t>
    </dgm:pt>
    <dgm:pt modelId="{621ADD56-6034-4874-B7FD-38CCDBE208E8}" type="sibTrans" cxnId="{0EA2704F-1C30-4983-9426-95574736EED1}">
      <dgm:prSet/>
      <dgm:spPr/>
      <dgm:t>
        <a:bodyPr/>
        <a:lstStyle/>
        <a:p>
          <a:endParaRPr lang="en-IN"/>
        </a:p>
      </dgm:t>
    </dgm:pt>
    <dgm:pt modelId="{8508EEA5-AED3-4600-B10B-0CBAE9C6D01C}" type="pres">
      <dgm:prSet presAssocID="{8FACDB77-6E23-447D-9419-978813D3D7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EEE6D00-75E7-46E4-9404-98448E1B8113}" type="pres">
      <dgm:prSet presAssocID="{8FACDB77-6E23-447D-9419-978813D3D7D2}" presName="Name1" presStyleCnt="0"/>
      <dgm:spPr/>
    </dgm:pt>
    <dgm:pt modelId="{90909D5F-6FC0-4294-878C-67D085556985}" type="pres">
      <dgm:prSet presAssocID="{8FACDB77-6E23-447D-9419-978813D3D7D2}" presName="cycle" presStyleCnt="0"/>
      <dgm:spPr/>
    </dgm:pt>
    <dgm:pt modelId="{02F2A951-C957-4EEB-B99A-03F0E6581DC9}" type="pres">
      <dgm:prSet presAssocID="{8FACDB77-6E23-447D-9419-978813D3D7D2}" presName="srcNode" presStyleLbl="node1" presStyleIdx="0" presStyleCnt="3"/>
      <dgm:spPr/>
    </dgm:pt>
    <dgm:pt modelId="{BA8C765C-2586-4F83-A8F9-D869683941E4}" type="pres">
      <dgm:prSet presAssocID="{8FACDB77-6E23-447D-9419-978813D3D7D2}" presName="conn" presStyleLbl="parChTrans1D2" presStyleIdx="0" presStyleCnt="1"/>
      <dgm:spPr/>
      <dgm:t>
        <a:bodyPr/>
        <a:lstStyle/>
        <a:p>
          <a:endParaRPr lang="en-US"/>
        </a:p>
      </dgm:t>
    </dgm:pt>
    <dgm:pt modelId="{5D1F333F-6B9F-4DD9-880E-E2BE2944F770}" type="pres">
      <dgm:prSet presAssocID="{8FACDB77-6E23-447D-9419-978813D3D7D2}" presName="extraNode" presStyleLbl="node1" presStyleIdx="0" presStyleCnt="3"/>
      <dgm:spPr/>
    </dgm:pt>
    <dgm:pt modelId="{AF4A8C66-8E7D-4250-A844-D2E19E8677A5}" type="pres">
      <dgm:prSet presAssocID="{8FACDB77-6E23-447D-9419-978813D3D7D2}" presName="dstNode" presStyleLbl="node1" presStyleIdx="0" presStyleCnt="3"/>
      <dgm:spPr/>
    </dgm:pt>
    <dgm:pt modelId="{67ABD3B3-F526-418A-AE97-C92CA6AA233A}" type="pres">
      <dgm:prSet presAssocID="{76D72135-1F2C-43DB-AD90-308AC33E445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20E87-9C1A-481D-ACCA-7252ADEEAAAB}" type="pres">
      <dgm:prSet presAssocID="{76D72135-1F2C-43DB-AD90-308AC33E445C}" presName="accent_1" presStyleCnt="0"/>
      <dgm:spPr/>
    </dgm:pt>
    <dgm:pt modelId="{0F9228C6-8E07-4ACC-898B-AD9DF704B42C}" type="pres">
      <dgm:prSet presAssocID="{76D72135-1F2C-43DB-AD90-308AC33E445C}" presName="accentRepeatNode" presStyleLbl="solidFgAcc1" presStyleIdx="0" presStyleCnt="3"/>
      <dgm:spPr/>
    </dgm:pt>
    <dgm:pt modelId="{6DCF3C3D-B299-4B04-90B9-6C22BACCF470}" type="pres">
      <dgm:prSet presAssocID="{1C6833BB-8509-4675-BE3D-1926CC001C6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C6302-54C5-46E3-BD4C-AEF6302E01B2}" type="pres">
      <dgm:prSet presAssocID="{1C6833BB-8509-4675-BE3D-1926CC001C6D}" presName="accent_2" presStyleCnt="0"/>
      <dgm:spPr/>
    </dgm:pt>
    <dgm:pt modelId="{A563AA70-93B2-447E-AF1E-2A88CD3AFD29}" type="pres">
      <dgm:prSet presAssocID="{1C6833BB-8509-4675-BE3D-1926CC001C6D}" presName="accentRepeatNode" presStyleLbl="solidFgAcc1" presStyleIdx="1" presStyleCnt="3"/>
      <dgm:spPr/>
    </dgm:pt>
    <dgm:pt modelId="{D969997D-EDEC-4249-88CC-E8849A4DCACC}" type="pres">
      <dgm:prSet presAssocID="{7C6BD60D-81BC-45C6-8214-5A98FFF54F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5C86F-4B29-4AD0-BEA1-49D925FAA560}" type="pres">
      <dgm:prSet presAssocID="{7C6BD60D-81BC-45C6-8214-5A98FFF54FFA}" presName="accent_3" presStyleCnt="0"/>
      <dgm:spPr/>
    </dgm:pt>
    <dgm:pt modelId="{FE9B329B-C11F-4D20-A555-E002BA8F4F8D}" type="pres">
      <dgm:prSet presAssocID="{7C6BD60D-81BC-45C6-8214-5A98FFF54FFA}" presName="accentRepeatNode" presStyleLbl="solidFgAcc1" presStyleIdx="2" presStyleCnt="3"/>
      <dgm:spPr/>
    </dgm:pt>
  </dgm:ptLst>
  <dgm:cxnLst>
    <dgm:cxn modelId="{0EA2704F-1C30-4983-9426-95574736EED1}" srcId="{8FACDB77-6E23-447D-9419-978813D3D7D2}" destId="{7C6BD60D-81BC-45C6-8214-5A98FFF54FFA}" srcOrd="2" destOrd="0" parTransId="{B55E9505-D73C-476D-B704-2235E61EFCFE}" sibTransId="{621ADD56-6034-4874-B7FD-38CCDBE208E8}"/>
    <dgm:cxn modelId="{C9396905-C082-4C42-A5F8-C41B92EC9D43}" srcId="{8FACDB77-6E23-447D-9419-978813D3D7D2}" destId="{76D72135-1F2C-43DB-AD90-308AC33E445C}" srcOrd="0" destOrd="0" parTransId="{E1F64F36-3457-4712-8735-0FD66A81E870}" sibTransId="{FAC3B828-50DB-4F51-A95C-FFB15A9F177B}"/>
    <dgm:cxn modelId="{EF62D69A-8C3A-49E5-B3F9-C05E8E0AAFC2}" type="presOf" srcId="{8FACDB77-6E23-447D-9419-978813D3D7D2}" destId="{8508EEA5-AED3-4600-B10B-0CBAE9C6D01C}" srcOrd="0" destOrd="0" presId="urn:microsoft.com/office/officeart/2008/layout/VerticalCurvedList"/>
    <dgm:cxn modelId="{B0F1E711-070F-4196-ADB2-46196134DC72}" type="presOf" srcId="{FAC3B828-50DB-4F51-A95C-FFB15A9F177B}" destId="{BA8C765C-2586-4F83-A8F9-D869683941E4}" srcOrd="0" destOrd="0" presId="urn:microsoft.com/office/officeart/2008/layout/VerticalCurvedList"/>
    <dgm:cxn modelId="{FBB77A26-162D-4C28-8D3E-B1FA2EF16F75}" type="presOf" srcId="{1C6833BB-8509-4675-BE3D-1926CC001C6D}" destId="{6DCF3C3D-B299-4B04-90B9-6C22BACCF470}" srcOrd="0" destOrd="0" presId="urn:microsoft.com/office/officeart/2008/layout/VerticalCurvedList"/>
    <dgm:cxn modelId="{A1E8B844-4D73-4014-BEC6-DC70E0A3939B}" type="presOf" srcId="{76D72135-1F2C-43DB-AD90-308AC33E445C}" destId="{67ABD3B3-F526-418A-AE97-C92CA6AA233A}" srcOrd="0" destOrd="0" presId="urn:microsoft.com/office/officeart/2008/layout/VerticalCurvedList"/>
    <dgm:cxn modelId="{E25CA654-BF9B-45EE-9538-178CA0B47420}" type="presOf" srcId="{7C6BD60D-81BC-45C6-8214-5A98FFF54FFA}" destId="{D969997D-EDEC-4249-88CC-E8849A4DCACC}" srcOrd="0" destOrd="0" presId="urn:microsoft.com/office/officeart/2008/layout/VerticalCurvedList"/>
    <dgm:cxn modelId="{63D223EC-9033-44A0-81CE-1347827C82B1}" srcId="{8FACDB77-6E23-447D-9419-978813D3D7D2}" destId="{1C6833BB-8509-4675-BE3D-1926CC001C6D}" srcOrd="1" destOrd="0" parTransId="{0E51BA88-67C6-40AE-AAE6-E4C76268DE1E}" sibTransId="{FF473C25-1312-459A-9653-0B4BE65E405C}"/>
    <dgm:cxn modelId="{CA1793F4-D6A5-4342-877D-5D4E9409F3FB}" type="presParOf" srcId="{8508EEA5-AED3-4600-B10B-0CBAE9C6D01C}" destId="{9EEE6D00-75E7-46E4-9404-98448E1B8113}" srcOrd="0" destOrd="0" presId="urn:microsoft.com/office/officeart/2008/layout/VerticalCurvedList"/>
    <dgm:cxn modelId="{C8BCE0BD-13EB-484D-B983-1D643A4D8024}" type="presParOf" srcId="{9EEE6D00-75E7-46E4-9404-98448E1B8113}" destId="{90909D5F-6FC0-4294-878C-67D085556985}" srcOrd="0" destOrd="0" presId="urn:microsoft.com/office/officeart/2008/layout/VerticalCurvedList"/>
    <dgm:cxn modelId="{A08ED876-5069-4A71-9F07-2547EDEC23F7}" type="presParOf" srcId="{90909D5F-6FC0-4294-878C-67D085556985}" destId="{02F2A951-C957-4EEB-B99A-03F0E6581DC9}" srcOrd="0" destOrd="0" presId="urn:microsoft.com/office/officeart/2008/layout/VerticalCurvedList"/>
    <dgm:cxn modelId="{5D5922F8-0D10-4E92-B68A-B8AB935CB46D}" type="presParOf" srcId="{90909D5F-6FC0-4294-878C-67D085556985}" destId="{BA8C765C-2586-4F83-A8F9-D869683941E4}" srcOrd="1" destOrd="0" presId="urn:microsoft.com/office/officeart/2008/layout/VerticalCurvedList"/>
    <dgm:cxn modelId="{9D1E23AF-B2C4-4E8F-8AFC-A7E441B0FAE8}" type="presParOf" srcId="{90909D5F-6FC0-4294-878C-67D085556985}" destId="{5D1F333F-6B9F-4DD9-880E-E2BE2944F770}" srcOrd="2" destOrd="0" presId="urn:microsoft.com/office/officeart/2008/layout/VerticalCurvedList"/>
    <dgm:cxn modelId="{75348DA9-6AFD-4514-89F1-13D07A9021E1}" type="presParOf" srcId="{90909D5F-6FC0-4294-878C-67D085556985}" destId="{AF4A8C66-8E7D-4250-A844-D2E19E8677A5}" srcOrd="3" destOrd="0" presId="urn:microsoft.com/office/officeart/2008/layout/VerticalCurvedList"/>
    <dgm:cxn modelId="{5E4E057B-BA5A-4D24-8CEA-1D2D713138FE}" type="presParOf" srcId="{9EEE6D00-75E7-46E4-9404-98448E1B8113}" destId="{67ABD3B3-F526-418A-AE97-C92CA6AA233A}" srcOrd="1" destOrd="0" presId="urn:microsoft.com/office/officeart/2008/layout/VerticalCurvedList"/>
    <dgm:cxn modelId="{BEF4FE16-F08C-4B2D-9E18-0D4AF801E765}" type="presParOf" srcId="{9EEE6D00-75E7-46E4-9404-98448E1B8113}" destId="{28F20E87-9C1A-481D-ACCA-7252ADEEAAAB}" srcOrd="2" destOrd="0" presId="urn:microsoft.com/office/officeart/2008/layout/VerticalCurvedList"/>
    <dgm:cxn modelId="{11954B2B-AD62-4CA8-A587-A6D0DD825EDA}" type="presParOf" srcId="{28F20E87-9C1A-481D-ACCA-7252ADEEAAAB}" destId="{0F9228C6-8E07-4ACC-898B-AD9DF704B42C}" srcOrd="0" destOrd="0" presId="urn:microsoft.com/office/officeart/2008/layout/VerticalCurvedList"/>
    <dgm:cxn modelId="{0D7A7A0A-0661-453E-8CBA-87C89228FE80}" type="presParOf" srcId="{9EEE6D00-75E7-46E4-9404-98448E1B8113}" destId="{6DCF3C3D-B299-4B04-90B9-6C22BACCF470}" srcOrd="3" destOrd="0" presId="urn:microsoft.com/office/officeart/2008/layout/VerticalCurvedList"/>
    <dgm:cxn modelId="{CA272393-53EF-4CBF-BF34-33875EF3BD05}" type="presParOf" srcId="{9EEE6D00-75E7-46E4-9404-98448E1B8113}" destId="{B0FC6302-54C5-46E3-BD4C-AEF6302E01B2}" srcOrd="4" destOrd="0" presId="urn:microsoft.com/office/officeart/2008/layout/VerticalCurvedList"/>
    <dgm:cxn modelId="{94E590FD-8328-4D6F-B9F1-0E1B6C672E2D}" type="presParOf" srcId="{B0FC6302-54C5-46E3-BD4C-AEF6302E01B2}" destId="{A563AA70-93B2-447E-AF1E-2A88CD3AFD29}" srcOrd="0" destOrd="0" presId="urn:microsoft.com/office/officeart/2008/layout/VerticalCurvedList"/>
    <dgm:cxn modelId="{5988EDA2-C487-47F9-934D-96571BBD3232}" type="presParOf" srcId="{9EEE6D00-75E7-46E4-9404-98448E1B8113}" destId="{D969997D-EDEC-4249-88CC-E8849A4DCACC}" srcOrd="5" destOrd="0" presId="urn:microsoft.com/office/officeart/2008/layout/VerticalCurvedList"/>
    <dgm:cxn modelId="{D7EFDD66-AC89-4E4F-B9D1-18D96055CD96}" type="presParOf" srcId="{9EEE6D00-75E7-46E4-9404-98448E1B8113}" destId="{3DE5C86F-4B29-4AD0-BEA1-49D925FAA560}" srcOrd="6" destOrd="0" presId="urn:microsoft.com/office/officeart/2008/layout/VerticalCurvedList"/>
    <dgm:cxn modelId="{4A885321-FC09-4AC5-B397-E25E9B99CF68}" type="presParOf" srcId="{3DE5C86F-4B29-4AD0-BEA1-49D925FAA560}" destId="{FE9B329B-C11F-4D20-A555-E002BA8F4F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25968-FE06-4D05-8492-CB8AD431AF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826C2A4-A783-48C3-9C3D-C683431B4D0F}">
      <dgm:prSet phldrT="[Text]"/>
      <dgm:spPr/>
      <dgm:t>
        <a:bodyPr/>
        <a:lstStyle/>
        <a:p>
          <a:r>
            <a:rPr lang="en-IN" dirty="0"/>
            <a:t>Construction/Repair of Hostels</a:t>
          </a:r>
        </a:p>
      </dgm:t>
    </dgm:pt>
    <dgm:pt modelId="{B76C9BBA-3E88-4AB6-B8C9-E854BCA30148}" type="parTrans" cxnId="{C782B6F3-BAB8-4F99-A4A8-3CB7D755A9A4}">
      <dgm:prSet/>
      <dgm:spPr/>
      <dgm:t>
        <a:bodyPr/>
        <a:lstStyle/>
        <a:p>
          <a:endParaRPr lang="en-IN"/>
        </a:p>
      </dgm:t>
    </dgm:pt>
    <dgm:pt modelId="{99B99080-FE20-4389-9005-9AB4E7F4C22E}" type="sibTrans" cxnId="{C782B6F3-BAB8-4F99-A4A8-3CB7D755A9A4}">
      <dgm:prSet/>
      <dgm:spPr/>
      <dgm:t>
        <a:bodyPr/>
        <a:lstStyle/>
        <a:p>
          <a:endParaRPr lang="en-IN"/>
        </a:p>
      </dgm:t>
    </dgm:pt>
    <dgm:pt modelId="{7836A808-9889-4FF0-846B-8C9365D799DC}">
      <dgm:prSet phldrT="[Text]"/>
      <dgm:spPr/>
      <dgm:t>
        <a:bodyPr/>
        <a:lstStyle/>
        <a:p>
          <a:r>
            <a:rPr lang="en-IN" dirty="0" smtClean="0"/>
            <a:t>Add Already Sanctioned Hostel</a:t>
          </a:r>
          <a:endParaRPr lang="en-IN" dirty="0"/>
        </a:p>
      </dgm:t>
    </dgm:pt>
    <dgm:pt modelId="{A11E8140-B955-4D45-A8FD-689982040DE2}" type="parTrans" cxnId="{58539C8E-377B-4F8E-8C59-D284DA75EBE7}">
      <dgm:prSet/>
      <dgm:spPr/>
      <dgm:t>
        <a:bodyPr/>
        <a:lstStyle/>
        <a:p>
          <a:endParaRPr lang="en-IN"/>
        </a:p>
      </dgm:t>
    </dgm:pt>
    <dgm:pt modelId="{111F8D4B-0293-4862-A645-37205AC3F0EC}" type="sibTrans" cxnId="{58539C8E-377B-4F8E-8C59-D284DA75EBE7}">
      <dgm:prSet/>
      <dgm:spPr/>
      <dgm:t>
        <a:bodyPr/>
        <a:lstStyle/>
        <a:p>
          <a:endParaRPr lang="en-IN"/>
        </a:p>
      </dgm:t>
    </dgm:pt>
    <dgm:pt modelId="{5C428060-DBC4-4ACA-9327-4A17CF7705F7}">
      <dgm:prSet phldrT="[Text]"/>
      <dgm:spPr/>
      <dgm:t>
        <a:bodyPr/>
        <a:lstStyle/>
        <a:p>
          <a:r>
            <a:rPr lang="en-IN" dirty="0"/>
            <a:t>Release of 2</a:t>
          </a:r>
          <a:r>
            <a:rPr lang="en-IN" baseline="30000" dirty="0"/>
            <a:t>nd</a:t>
          </a:r>
          <a:r>
            <a:rPr lang="en-IN" dirty="0"/>
            <a:t> </a:t>
          </a:r>
          <a:r>
            <a:rPr lang="en-IN" dirty="0" err="1"/>
            <a:t>Installment</a:t>
          </a:r>
          <a:endParaRPr lang="en-IN" dirty="0"/>
        </a:p>
      </dgm:t>
    </dgm:pt>
    <dgm:pt modelId="{73A8E670-B36A-4DCD-B47A-AD445A30CFE0}" type="parTrans" cxnId="{F1E326F6-31FE-4410-BDB1-5A57E76C8518}">
      <dgm:prSet/>
      <dgm:spPr/>
      <dgm:t>
        <a:bodyPr/>
        <a:lstStyle/>
        <a:p>
          <a:endParaRPr lang="en-IN"/>
        </a:p>
      </dgm:t>
    </dgm:pt>
    <dgm:pt modelId="{DC7F9366-B1EA-437A-930F-0C6F1DB540C8}" type="sibTrans" cxnId="{F1E326F6-31FE-4410-BDB1-5A57E76C8518}">
      <dgm:prSet/>
      <dgm:spPr/>
      <dgm:t>
        <a:bodyPr/>
        <a:lstStyle/>
        <a:p>
          <a:endParaRPr lang="en-IN"/>
        </a:p>
      </dgm:t>
    </dgm:pt>
    <dgm:pt modelId="{97193E20-0120-46A6-926F-7B21FA3D3CAC}">
      <dgm:prSet phldrT="[Text]"/>
      <dgm:spPr/>
      <dgm:t>
        <a:bodyPr/>
        <a:lstStyle/>
        <a:p>
          <a:r>
            <a:rPr lang="en-IN" dirty="0"/>
            <a:t>One Time Grant</a:t>
          </a:r>
        </a:p>
      </dgm:t>
    </dgm:pt>
    <dgm:pt modelId="{9DED6D71-6A9F-4638-AA97-9159BA8565F2}" type="parTrans" cxnId="{7527CE9F-1AC2-4B15-B427-2DFAA0B336FF}">
      <dgm:prSet/>
      <dgm:spPr/>
      <dgm:t>
        <a:bodyPr/>
        <a:lstStyle/>
        <a:p>
          <a:endParaRPr lang="en-IN"/>
        </a:p>
      </dgm:t>
    </dgm:pt>
    <dgm:pt modelId="{E7B582F8-5774-4A60-B0E6-02EF2821D30A}" type="sibTrans" cxnId="{7527CE9F-1AC2-4B15-B427-2DFAA0B336FF}">
      <dgm:prSet/>
      <dgm:spPr/>
      <dgm:t>
        <a:bodyPr/>
        <a:lstStyle/>
        <a:p>
          <a:endParaRPr lang="en-IN"/>
        </a:p>
      </dgm:t>
    </dgm:pt>
    <dgm:pt modelId="{339E31BC-52B0-4851-8BA7-785F3A8AB48F}">
      <dgm:prSet phldrT="[Text]"/>
      <dgm:spPr/>
      <dgm:t>
        <a:bodyPr/>
        <a:lstStyle/>
        <a:p>
          <a:r>
            <a:rPr lang="en-IN" dirty="0"/>
            <a:t>Expansion of Existing Hostel</a:t>
          </a:r>
        </a:p>
      </dgm:t>
    </dgm:pt>
    <dgm:pt modelId="{02780B3F-AD1D-4BD9-99A5-A6E73BFDFCD0}" type="parTrans" cxnId="{97DD5DB7-997D-4325-B4FC-CAD6AAE82F50}">
      <dgm:prSet/>
      <dgm:spPr/>
      <dgm:t>
        <a:bodyPr/>
        <a:lstStyle/>
        <a:p>
          <a:endParaRPr lang="en-IN"/>
        </a:p>
      </dgm:t>
    </dgm:pt>
    <dgm:pt modelId="{9E939B8F-AC3B-4AD0-B5B4-0949611ABD88}" type="sibTrans" cxnId="{97DD5DB7-997D-4325-B4FC-CAD6AAE82F50}">
      <dgm:prSet/>
      <dgm:spPr/>
      <dgm:t>
        <a:bodyPr/>
        <a:lstStyle/>
        <a:p>
          <a:endParaRPr lang="en-IN"/>
        </a:p>
      </dgm:t>
    </dgm:pt>
    <dgm:pt modelId="{29B425EC-C7D5-4C52-8F0E-13F302C2EE89}">
      <dgm:prSet phldrT="[Text]"/>
      <dgm:spPr/>
      <dgm:t>
        <a:bodyPr/>
        <a:lstStyle/>
        <a:p>
          <a:r>
            <a:rPr lang="en-IN" dirty="0"/>
            <a:t>Repair and Maintenance of Hostel</a:t>
          </a:r>
        </a:p>
      </dgm:t>
    </dgm:pt>
    <dgm:pt modelId="{4D99E156-3DDB-451E-A664-B038997EF8C7}" type="parTrans" cxnId="{343833F6-706C-4A9A-9C67-AEAF657EE351}">
      <dgm:prSet/>
      <dgm:spPr/>
      <dgm:t>
        <a:bodyPr/>
        <a:lstStyle/>
        <a:p>
          <a:endParaRPr lang="en-IN"/>
        </a:p>
      </dgm:t>
    </dgm:pt>
    <dgm:pt modelId="{1ABE1042-5C5E-4691-B160-77C4D160805D}" type="sibTrans" cxnId="{343833F6-706C-4A9A-9C67-AEAF657EE351}">
      <dgm:prSet/>
      <dgm:spPr/>
      <dgm:t>
        <a:bodyPr/>
        <a:lstStyle/>
        <a:p>
          <a:endParaRPr lang="en-IN"/>
        </a:p>
      </dgm:t>
    </dgm:pt>
    <dgm:pt modelId="{BD6FEB8A-A74C-4BFF-AA41-C7465F7A5C95}">
      <dgm:prSet phldrT="[Text]"/>
      <dgm:spPr/>
      <dgm:t>
        <a:bodyPr/>
        <a:lstStyle/>
        <a:p>
          <a:r>
            <a:rPr lang="en-IN" dirty="0"/>
            <a:t>New Hostel Construction</a:t>
          </a:r>
        </a:p>
      </dgm:t>
    </dgm:pt>
    <dgm:pt modelId="{73D61750-3691-4813-AF87-4B66D4425E71}" type="parTrans" cxnId="{8426288D-F038-4811-935E-BA5171C360E4}">
      <dgm:prSet/>
      <dgm:spPr/>
      <dgm:t>
        <a:bodyPr/>
        <a:lstStyle/>
        <a:p>
          <a:endParaRPr lang="en-US"/>
        </a:p>
      </dgm:t>
    </dgm:pt>
    <dgm:pt modelId="{9354B4D3-735F-4DF6-8671-DD94DE2E3EEE}" type="sibTrans" cxnId="{8426288D-F038-4811-935E-BA5171C360E4}">
      <dgm:prSet/>
      <dgm:spPr/>
      <dgm:t>
        <a:bodyPr/>
        <a:lstStyle/>
        <a:p>
          <a:endParaRPr lang="en-US"/>
        </a:p>
      </dgm:t>
    </dgm:pt>
    <dgm:pt modelId="{F9CB2026-4D51-48F6-952B-E2F3057930BA}" type="pres">
      <dgm:prSet presAssocID="{3EE25968-FE06-4D05-8492-CB8AD431AF7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BC087-9685-481D-AB1D-1429DCA8A77D}" type="pres">
      <dgm:prSet presAssocID="{E826C2A4-A783-48C3-9C3D-C683431B4D0F}" presName="root1" presStyleCnt="0"/>
      <dgm:spPr/>
    </dgm:pt>
    <dgm:pt modelId="{A0EF5E7D-A306-4975-8A6C-E6B27405574C}" type="pres">
      <dgm:prSet presAssocID="{E826C2A4-A783-48C3-9C3D-C683431B4D0F}" presName="LevelOneTextNode" presStyleLbl="node0" presStyleIdx="0" presStyleCnt="1" custAng="0" custScaleY="11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4487D4-CC55-4531-80DB-CE96CFDC0922}" type="pres">
      <dgm:prSet presAssocID="{E826C2A4-A783-48C3-9C3D-C683431B4D0F}" presName="level2hierChild" presStyleCnt="0"/>
      <dgm:spPr/>
    </dgm:pt>
    <dgm:pt modelId="{CB652DE4-7686-4499-83E7-488AB1F0DBFC}" type="pres">
      <dgm:prSet presAssocID="{A11E8140-B955-4D45-A8FD-689982040DE2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54D7A44A-2754-4D58-878F-771FFE79D649}" type="pres">
      <dgm:prSet presAssocID="{A11E8140-B955-4D45-A8FD-689982040DE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AA847A7-06D7-496E-9EE5-DF0D92FBDFC4}" type="pres">
      <dgm:prSet presAssocID="{7836A808-9889-4FF0-846B-8C9365D799DC}" presName="root2" presStyleCnt="0"/>
      <dgm:spPr/>
    </dgm:pt>
    <dgm:pt modelId="{8249A1A7-AB09-49B5-A8CE-7759A1833157}" type="pres">
      <dgm:prSet presAssocID="{7836A808-9889-4FF0-846B-8C9365D799DC}" presName="LevelTwoTextNode" presStyleLbl="node2" presStyleIdx="0" presStyleCnt="6" custScaleX="216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69032-7A97-4779-9359-6A6E5AA1E3BA}" type="pres">
      <dgm:prSet presAssocID="{7836A808-9889-4FF0-846B-8C9365D799DC}" presName="level3hierChild" presStyleCnt="0"/>
      <dgm:spPr/>
    </dgm:pt>
    <dgm:pt modelId="{DC2876D4-62E8-4B3F-9D3A-08D8AA724852}" type="pres">
      <dgm:prSet presAssocID="{73D61750-3691-4813-AF87-4B66D4425E71}" presName="conn2-1" presStyleLbl="parChTrans1D2" presStyleIdx="1" presStyleCnt="6"/>
      <dgm:spPr/>
      <dgm:t>
        <a:bodyPr/>
        <a:lstStyle/>
        <a:p>
          <a:endParaRPr lang="en-IN"/>
        </a:p>
      </dgm:t>
    </dgm:pt>
    <dgm:pt modelId="{BC0D5377-FBE9-422E-A4EC-28B3C52693BA}" type="pres">
      <dgm:prSet presAssocID="{73D61750-3691-4813-AF87-4B66D4425E71}" presName="connTx" presStyleLbl="parChTrans1D2" presStyleIdx="1" presStyleCnt="6"/>
      <dgm:spPr/>
      <dgm:t>
        <a:bodyPr/>
        <a:lstStyle/>
        <a:p>
          <a:endParaRPr lang="en-IN"/>
        </a:p>
      </dgm:t>
    </dgm:pt>
    <dgm:pt modelId="{CC16BD65-FF0C-444D-9A66-6FA74402E450}" type="pres">
      <dgm:prSet presAssocID="{BD6FEB8A-A74C-4BFF-AA41-C7465F7A5C95}" presName="root2" presStyleCnt="0"/>
      <dgm:spPr/>
    </dgm:pt>
    <dgm:pt modelId="{EDC17E9F-9AAC-479A-8A21-1711C6DDEF0B}" type="pres">
      <dgm:prSet presAssocID="{BD6FEB8A-A74C-4BFF-AA41-C7465F7A5C95}" presName="LevelTwoTextNode" presStyleLbl="node2" presStyleIdx="1" presStyleCnt="6" custScaleX="216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26BEEF-0943-4AFB-B358-D527B5A5CBC2}" type="pres">
      <dgm:prSet presAssocID="{BD6FEB8A-A74C-4BFF-AA41-C7465F7A5C95}" presName="level3hierChild" presStyleCnt="0"/>
      <dgm:spPr/>
    </dgm:pt>
    <dgm:pt modelId="{5D48BB0A-B84E-4926-95DA-9E97DA45FBE0}" type="pres">
      <dgm:prSet presAssocID="{73A8E670-B36A-4DCD-B47A-AD445A30CFE0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D8846EBB-1F0A-4581-8214-97E904EEFD47}" type="pres">
      <dgm:prSet presAssocID="{73A8E670-B36A-4DCD-B47A-AD445A30CFE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9386F61-12DD-4107-826B-D745AAF5B2A2}" type="pres">
      <dgm:prSet presAssocID="{5C428060-DBC4-4ACA-9327-4A17CF7705F7}" presName="root2" presStyleCnt="0"/>
      <dgm:spPr/>
    </dgm:pt>
    <dgm:pt modelId="{128E2379-83CA-44B4-B4AF-4B6F0693C91B}" type="pres">
      <dgm:prSet presAssocID="{5C428060-DBC4-4ACA-9327-4A17CF7705F7}" presName="LevelTwoTextNode" presStyleLbl="node2" presStyleIdx="2" presStyleCnt="6" custScaleX="216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A9039-BD7A-4D9C-964B-5D2BAFA97157}" type="pres">
      <dgm:prSet presAssocID="{5C428060-DBC4-4ACA-9327-4A17CF7705F7}" presName="level3hierChild" presStyleCnt="0"/>
      <dgm:spPr/>
    </dgm:pt>
    <dgm:pt modelId="{9F0B8CE0-5B8A-4CAA-B547-2A20EC4EFAF0}" type="pres">
      <dgm:prSet presAssocID="{9DED6D71-6A9F-4638-AA97-9159BA8565F2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4290D468-7A1D-4C2B-9D4A-582B5A1C6F64}" type="pres">
      <dgm:prSet presAssocID="{9DED6D71-6A9F-4638-AA97-9159BA8565F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52E973D-7546-428B-9A85-83BFE670C66C}" type="pres">
      <dgm:prSet presAssocID="{97193E20-0120-46A6-926F-7B21FA3D3CAC}" presName="root2" presStyleCnt="0"/>
      <dgm:spPr/>
    </dgm:pt>
    <dgm:pt modelId="{8A024FFA-F730-4814-AC0B-21D3DAB952EC}" type="pres">
      <dgm:prSet presAssocID="{97193E20-0120-46A6-926F-7B21FA3D3CAC}" presName="LevelTwoTextNode" presStyleLbl="node2" presStyleIdx="3" presStyleCnt="6" custScaleX="215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C7D04-7A53-4336-A24D-42FC424E76F9}" type="pres">
      <dgm:prSet presAssocID="{97193E20-0120-46A6-926F-7B21FA3D3CAC}" presName="level3hierChild" presStyleCnt="0"/>
      <dgm:spPr/>
    </dgm:pt>
    <dgm:pt modelId="{0C97ABF8-9402-49FA-802E-8BA0D6A62F7B}" type="pres">
      <dgm:prSet presAssocID="{02780B3F-AD1D-4BD9-99A5-A6E73BFDFCD0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770BF46B-C12C-45CF-A074-900B93AA5FFD}" type="pres">
      <dgm:prSet presAssocID="{02780B3F-AD1D-4BD9-99A5-A6E73BFDFCD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838C5D2-2AF7-40C0-A9AA-148FB7A20BD2}" type="pres">
      <dgm:prSet presAssocID="{339E31BC-52B0-4851-8BA7-785F3A8AB48F}" presName="root2" presStyleCnt="0"/>
      <dgm:spPr/>
    </dgm:pt>
    <dgm:pt modelId="{D40D2539-0AD0-4116-8DDF-60A01D7D90D1}" type="pres">
      <dgm:prSet presAssocID="{339E31BC-52B0-4851-8BA7-785F3A8AB48F}" presName="LevelTwoTextNode" presStyleLbl="node2" presStyleIdx="4" presStyleCnt="6" custScaleX="215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1B6219-C20A-45B9-A3A5-D958D286B6CB}" type="pres">
      <dgm:prSet presAssocID="{339E31BC-52B0-4851-8BA7-785F3A8AB48F}" presName="level3hierChild" presStyleCnt="0"/>
      <dgm:spPr/>
    </dgm:pt>
    <dgm:pt modelId="{35BFA73B-CE61-4D53-A0F2-AEFD7628E731}" type="pres">
      <dgm:prSet presAssocID="{4D99E156-3DDB-451E-A664-B038997EF8C7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CA056032-2396-449C-BB9F-33F55869BA15}" type="pres">
      <dgm:prSet presAssocID="{4D99E156-3DDB-451E-A664-B038997EF8C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FCAF77F-0B10-422D-8581-C59998952666}" type="pres">
      <dgm:prSet presAssocID="{29B425EC-C7D5-4C52-8F0E-13F302C2EE89}" presName="root2" presStyleCnt="0"/>
      <dgm:spPr/>
    </dgm:pt>
    <dgm:pt modelId="{3BC24CD6-C858-4EB3-8E09-067DF1DA30C9}" type="pres">
      <dgm:prSet presAssocID="{29B425EC-C7D5-4C52-8F0E-13F302C2EE89}" presName="LevelTwoTextNode" presStyleLbl="node2" presStyleIdx="5" presStyleCnt="6" custScaleX="215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EDD7D-41A6-4760-8EEA-838D5E8A6530}" type="pres">
      <dgm:prSet presAssocID="{29B425EC-C7D5-4C52-8F0E-13F302C2EE89}" presName="level3hierChild" presStyleCnt="0"/>
      <dgm:spPr/>
    </dgm:pt>
  </dgm:ptLst>
  <dgm:cxnLst>
    <dgm:cxn modelId="{C63D9376-96A1-45D1-BF31-0AA4995BF227}" type="presOf" srcId="{4D99E156-3DDB-451E-A664-B038997EF8C7}" destId="{CA056032-2396-449C-BB9F-33F55869BA15}" srcOrd="1" destOrd="0" presId="urn:microsoft.com/office/officeart/2008/layout/HorizontalMultiLevelHierarchy"/>
    <dgm:cxn modelId="{73345CE2-3CF1-4A1D-82C1-26AB20D6CA42}" type="presOf" srcId="{A11E8140-B955-4D45-A8FD-689982040DE2}" destId="{CB652DE4-7686-4499-83E7-488AB1F0DBFC}" srcOrd="0" destOrd="0" presId="urn:microsoft.com/office/officeart/2008/layout/HorizontalMultiLevelHierarchy"/>
    <dgm:cxn modelId="{AC8264F8-2383-4D5F-8CE7-EB6AC3C3BA95}" type="presOf" srcId="{9DED6D71-6A9F-4638-AA97-9159BA8565F2}" destId="{9F0B8CE0-5B8A-4CAA-B547-2A20EC4EFAF0}" srcOrd="0" destOrd="0" presId="urn:microsoft.com/office/officeart/2008/layout/HorizontalMultiLevelHierarchy"/>
    <dgm:cxn modelId="{023A5DBE-A7AF-47AD-88A6-A455FFF29DE4}" type="presOf" srcId="{29B425EC-C7D5-4C52-8F0E-13F302C2EE89}" destId="{3BC24CD6-C858-4EB3-8E09-067DF1DA30C9}" srcOrd="0" destOrd="0" presId="urn:microsoft.com/office/officeart/2008/layout/HorizontalMultiLevelHierarchy"/>
    <dgm:cxn modelId="{690056E9-0D9D-48FF-8719-C04C0E5ABF27}" type="presOf" srcId="{3EE25968-FE06-4D05-8492-CB8AD431AF76}" destId="{F9CB2026-4D51-48F6-952B-E2F3057930BA}" srcOrd="0" destOrd="0" presId="urn:microsoft.com/office/officeart/2008/layout/HorizontalMultiLevelHierarchy"/>
    <dgm:cxn modelId="{343833F6-706C-4A9A-9C67-AEAF657EE351}" srcId="{E826C2A4-A783-48C3-9C3D-C683431B4D0F}" destId="{29B425EC-C7D5-4C52-8F0E-13F302C2EE89}" srcOrd="5" destOrd="0" parTransId="{4D99E156-3DDB-451E-A664-B038997EF8C7}" sibTransId="{1ABE1042-5C5E-4691-B160-77C4D160805D}"/>
    <dgm:cxn modelId="{7527CE9F-1AC2-4B15-B427-2DFAA0B336FF}" srcId="{E826C2A4-A783-48C3-9C3D-C683431B4D0F}" destId="{97193E20-0120-46A6-926F-7B21FA3D3CAC}" srcOrd="3" destOrd="0" parTransId="{9DED6D71-6A9F-4638-AA97-9159BA8565F2}" sibTransId="{E7B582F8-5774-4A60-B0E6-02EF2821D30A}"/>
    <dgm:cxn modelId="{75F292D7-9149-401F-A62D-832BE7E9903D}" type="presOf" srcId="{73D61750-3691-4813-AF87-4B66D4425E71}" destId="{DC2876D4-62E8-4B3F-9D3A-08D8AA724852}" srcOrd="0" destOrd="0" presId="urn:microsoft.com/office/officeart/2008/layout/HorizontalMultiLevelHierarchy"/>
    <dgm:cxn modelId="{C7AFF781-CBB1-4C06-95A3-61A121D82D1C}" type="presOf" srcId="{73A8E670-B36A-4DCD-B47A-AD445A30CFE0}" destId="{D8846EBB-1F0A-4581-8214-97E904EEFD47}" srcOrd="1" destOrd="0" presId="urn:microsoft.com/office/officeart/2008/layout/HorizontalMultiLevelHierarchy"/>
    <dgm:cxn modelId="{F9F3C13C-0C16-475B-BEBA-47527C569AE8}" type="presOf" srcId="{73A8E670-B36A-4DCD-B47A-AD445A30CFE0}" destId="{5D48BB0A-B84E-4926-95DA-9E97DA45FBE0}" srcOrd="0" destOrd="0" presId="urn:microsoft.com/office/officeart/2008/layout/HorizontalMultiLevelHierarchy"/>
    <dgm:cxn modelId="{D31384EA-8469-49C9-B0B0-36B0B01849A0}" type="presOf" srcId="{73D61750-3691-4813-AF87-4B66D4425E71}" destId="{BC0D5377-FBE9-422E-A4EC-28B3C52693BA}" srcOrd="1" destOrd="0" presId="urn:microsoft.com/office/officeart/2008/layout/HorizontalMultiLevelHierarchy"/>
    <dgm:cxn modelId="{68F15A82-9961-4FA5-B079-FEA3A40D8B03}" type="presOf" srcId="{7836A808-9889-4FF0-846B-8C9365D799DC}" destId="{8249A1A7-AB09-49B5-A8CE-7759A1833157}" srcOrd="0" destOrd="0" presId="urn:microsoft.com/office/officeart/2008/layout/HorizontalMultiLevelHierarchy"/>
    <dgm:cxn modelId="{6E38C08D-A9E9-4E4E-B55F-157414DD5B5D}" type="presOf" srcId="{BD6FEB8A-A74C-4BFF-AA41-C7465F7A5C95}" destId="{EDC17E9F-9AAC-479A-8A21-1711C6DDEF0B}" srcOrd="0" destOrd="0" presId="urn:microsoft.com/office/officeart/2008/layout/HorizontalMultiLevelHierarchy"/>
    <dgm:cxn modelId="{FE811E64-25F4-4763-995A-D259806F399D}" type="presOf" srcId="{339E31BC-52B0-4851-8BA7-785F3A8AB48F}" destId="{D40D2539-0AD0-4116-8DDF-60A01D7D90D1}" srcOrd="0" destOrd="0" presId="urn:microsoft.com/office/officeart/2008/layout/HorizontalMultiLevelHierarchy"/>
    <dgm:cxn modelId="{B40BFA2B-2A9B-411B-8CFE-3E0B314FCBF2}" type="presOf" srcId="{97193E20-0120-46A6-926F-7B21FA3D3CAC}" destId="{8A024FFA-F730-4814-AC0B-21D3DAB952EC}" srcOrd="0" destOrd="0" presId="urn:microsoft.com/office/officeart/2008/layout/HorizontalMultiLevelHierarchy"/>
    <dgm:cxn modelId="{97DD5DB7-997D-4325-B4FC-CAD6AAE82F50}" srcId="{E826C2A4-A783-48C3-9C3D-C683431B4D0F}" destId="{339E31BC-52B0-4851-8BA7-785F3A8AB48F}" srcOrd="4" destOrd="0" parTransId="{02780B3F-AD1D-4BD9-99A5-A6E73BFDFCD0}" sibTransId="{9E939B8F-AC3B-4AD0-B5B4-0949611ABD88}"/>
    <dgm:cxn modelId="{C8B4231D-B99A-4832-A174-5CC743CAE53A}" type="presOf" srcId="{4D99E156-3DDB-451E-A664-B038997EF8C7}" destId="{35BFA73B-CE61-4D53-A0F2-AEFD7628E731}" srcOrd="0" destOrd="0" presId="urn:microsoft.com/office/officeart/2008/layout/HorizontalMultiLevelHierarchy"/>
    <dgm:cxn modelId="{D6B404C4-D44E-4819-BD88-FFE846D86A27}" type="presOf" srcId="{5C428060-DBC4-4ACA-9327-4A17CF7705F7}" destId="{128E2379-83CA-44B4-B4AF-4B6F0693C91B}" srcOrd="0" destOrd="0" presId="urn:microsoft.com/office/officeart/2008/layout/HorizontalMultiLevelHierarchy"/>
    <dgm:cxn modelId="{0034B300-A77B-4107-A025-69B166FCCEFC}" type="presOf" srcId="{02780B3F-AD1D-4BD9-99A5-A6E73BFDFCD0}" destId="{0C97ABF8-9402-49FA-802E-8BA0D6A62F7B}" srcOrd="0" destOrd="0" presId="urn:microsoft.com/office/officeart/2008/layout/HorizontalMultiLevelHierarchy"/>
    <dgm:cxn modelId="{8426288D-F038-4811-935E-BA5171C360E4}" srcId="{E826C2A4-A783-48C3-9C3D-C683431B4D0F}" destId="{BD6FEB8A-A74C-4BFF-AA41-C7465F7A5C95}" srcOrd="1" destOrd="0" parTransId="{73D61750-3691-4813-AF87-4B66D4425E71}" sibTransId="{9354B4D3-735F-4DF6-8671-DD94DE2E3EEE}"/>
    <dgm:cxn modelId="{3D4439F3-B378-4BCC-BBB7-92C7B4832A8F}" type="presOf" srcId="{02780B3F-AD1D-4BD9-99A5-A6E73BFDFCD0}" destId="{770BF46B-C12C-45CF-A074-900B93AA5FFD}" srcOrd="1" destOrd="0" presId="urn:microsoft.com/office/officeart/2008/layout/HorizontalMultiLevelHierarchy"/>
    <dgm:cxn modelId="{C782B6F3-BAB8-4F99-A4A8-3CB7D755A9A4}" srcId="{3EE25968-FE06-4D05-8492-CB8AD431AF76}" destId="{E826C2A4-A783-48C3-9C3D-C683431B4D0F}" srcOrd="0" destOrd="0" parTransId="{B76C9BBA-3E88-4AB6-B8C9-E854BCA30148}" sibTransId="{99B99080-FE20-4389-9005-9AB4E7F4C22E}"/>
    <dgm:cxn modelId="{7B6551D8-76E6-463B-8EEB-8C41BAAF002C}" type="presOf" srcId="{E826C2A4-A783-48C3-9C3D-C683431B4D0F}" destId="{A0EF5E7D-A306-4975-8A6C-E6B27405574C}" srcOrd="0" destOrd="0" presId="urn:microsoft.com/office/officeart/2008/layout/HorizontalMultiLevelHierarchy"/>
    <dgm:cxn modelId="{58539C8E-377B-4F8E-8C59-D284DA75EBE7}" srcId="{E826C2A4-A783-48C3-9C3D-C683431B4D0F}" destId="{7836A808-9889-4FF0-846B-8C9365D799DC}" srcOrd="0" destOrd="0" parTransId="{A11E8140-B955-4D45-A8FD-689982040DE2}" sibTransId="{111F8D4B-0293-4862-A645-37205AC3F0EC}"/>
    <dgm:cxn modelId="{BE93AEDC-439A-4594-B603-E9A41AD133DD}" type="presOf" srcId="{9DED6D71-6A9F-4638-AA97-9159BA8565F2}" destId="{4290D468-7A1D-4C2B-9D4A-582B5A1C6F64}" srcOrd="1" destOrd="0" presId="urn:microsoft.com/office/officeart/2008/layout/HorizontalMultiLevelHierarchy"/>
    <dgm:cxn modelId="{F1E326F6-31FE-4410-BDB1-5A57E76C8518}" srcId="{E826C2A4-A783-48C3-9C3D-C683431B4D0F}" destId="{5C428060-DBC4-4ACA-9327-4A17CF7705F7}" srcOrd="2" destOrd="0" parTransId="{73A8E670-B36A-4DCD-B47A-AD445A30CFE0}" sibTransId="{DC7F9366-B1EA-437A-930F-0C6F1DB540C8}"/>
    <dgm:cxn modelId="{EAF87ED5-A1CF-453C-8B8A-0F587D5663BB}" type="presOf" srcId="{A11E8140-B955-4D45-A8FD-689982040DE2}" destId="{54D7A44A-2754-4D58-878F-771FFE79D649}" srcOrd="1" destOrd="0" presId="urn:microsoft.com/office/officeart/2008/layout/HorizontalMultiLevelHierarchy"/>
    <dgm:cxn modelId="{6BAAB287-BFFE-48D3-B1BC-64E20C163E68}" type="presParOf" srcId="{F9CB2026-4D51-48F6-952B-E2F3057930BA}" destId="{95EBC087-9685-481D-AB1D-1429DCA8A77D}" srcOrd="0" destOrd="0" presId="urn:microsoft.com/office/officeart/2008/layout/HorizontalMultiLevelHierarchy"/>
    <dgm:cxn modelId="{052D9237-A1C9-468A-8CF5-6B05A1F15081}" type="presParOf" srcId="{95EBC087-9685-481D-AB1D-1429DCA8A77D}" destId="{A0EF5E7D-A306-4975-8A6C-E6B27405574C}" srcOrd="0" destOrd="0" presId="urn:microsoft.com/office/officeart/2008/layout/HorizontalMultiLevelHierarchy"/>
    <dgm:cxn modelId="{5E52EC3F-2D9C-4201-9124-FC9B909DD1F5}" type="presParOf" srcId="{95EBC087-9685-481D-AB1D-1429DCA8A77D}" destId="{A94487D4-CC55-4531-80DB-CE96CFDC0922}" srcOrd="1" destOrd="0" presId="urn:microsoft.com/office/officeart/2008/layout/HorizontalMultiLevelHierarchy"/>
    <dgm:cxn modelId="{E00B5DDC-4BF0-43B1-AFA5-51B90B98EA96}" type="presParOf" srcId="{A94487D4-CC55-4531-80DB-CE96CFDC0922}" destId="{CB652DE4-7686-4499-83E7-488AB1F0DBFC}" srcOrd="0" destOrd="0" presId="urn:microsoft.com/office/officeart/2008/layout/HorizontalMultiLevelHierarchy"/>
    <dgm:cxn modelId="{25CDD5B8-92D1-49FA-B0B6-D73D50865745}" type="presParOf" srcId="{CB652DE4-7686-4499-83E7-488AB1F0DBFC}" destId="{54D7A44A-2754-4D58-878F-771FFE79D649}" srcOrd="0" destOrd="0" presId="urn:microsoft.com/office/officeart/2008/layout/HorizontalMultiLevelHierarchy"/>
    <dgm:cxn modelId="{B414C5A4-633F-4F99-A3E4-B3F649D14177}" type="presParOf" srcId="{A94487D4-CC55-4531-80DB-CE96CFDC0922}" destId="{5AA847A7-06D7-496E-9EE5-DF0D92FBDFC4}" srcOrd="1" destOrd="0" presId="urn:microsoft.com/office/officeart/2008/layout/HorizontalMultiLevelHierarchy"/>
    <dgm:cxn modelId="{B02A3A1F-F81E-4DCA-9624-B134C2956E15}" type="presParOf" srcId="{5AA847A7-06D7-496E-9EE5-DF0D92FBDFC4}" destId="{8249A1A7-AB09-49B5-A8CE-7759A1833157}" srcOrd="0" destOrd="0" presId="urn:microsoft.com/office/officeart/2008/layout/HorizontalMultiLevelHierarchy"/>
    <dgm:cxn modelId="{28DC0F74-29B5-42B2-AA69-026AB4579FC9}" type="presParOf" srcId="{5AA847A7-06D7-496E-9EE5-DF0D92FBDFC4}" destId="{C3F69032-7A97-4779-9359-6A6E5AA1E3BA}" srcOrd="1" destOrd="0" presId="urn:microsoft.com/office/officeart/2008/layout/HorizontalMultiLevelHierarchy"/>
    <dgm:cxn modelId="{1FBD2549-66C5-4C9C-811B-0B990A253662}" type="presParOf" srcId="{A94487D4-CC55-4531-80DB-CE96CFDC0922}" destId="{DC2876D4-62E8-4B3F-9D3A-08D8AA724852}" srcOrd="2" destOrd="0" presId="urn:microsoft.com/office/officeart/2008/layout/HorizontalMultiLevelHierarchy"/>
    <dgm:cxn modelId="{C040104C-BB76-4720-BD0A-D7382A2FD425}" type="presParOf" srcId="{DC2876D4-62E8-4B3F-9D3A-08D8AA724852}" destId="{BC0D5377-FBE9-422E-A4EC-28B3C52693BA}" srcOrd="0" destOrd="0" presId="urn:microsoft.com/office/officeart/2008/layout/HorizontalMultiLevelHierarchy"/>
    <dgm:cxn modelId="{600501B0-1DA1-4A11-B44D-AFC8D1C85C85}" type="presParOf" srcId="{A94487D4-CC55-4531-80DB-CE96CFDC0922}" destId="{CC16BD65-FF0C-444D-9A66-6FA74402E450}" srcOrd="3" destOrd="0" presId="urn:microsoft.com/office/officeart/2008/layout/HorizontalMultiLevelHierarchy"/>
    <dgm:cxn modelId="{3C699420-B1B9-460D-9645-FDE2CED1D4F7}" type="presParOf" srcId="{CC16BD65-FF0C-444D-9A66-6FA74402E450}" destId="{EDC17E9F-9AAC-479A-8A21-1711C6DDEF0B}" srcOrd="0" destOrd="0" presId="urn:microsoft.com/office/officeart/2008/layout/HorizontalMultiLevelHierarchy"/>
    <dgm:cxn modelId="{11F96DBD-2D76-4537-93C2-2479ABDAC51B}" type="presParOf" srcId="{CC16BD65-FF0C-444D-9A66-6FA74402E450}" destId="{AF26BEEF-0943-4AFB-B358-D527B5A5CBC2}" srcOrd="1" destOrd="0" presId="urn:microsoft.com/office/officeart/2008/layout/HorizontalMultiLevelHierarchy"/>
    <dgm:cxn modelId="{12B10CBF-70E8-4FE9-AD47-0A8C65A5CE4B}" type="presParOf" srcId="{A94487D4-CC55-4531-80DB-CE96CFDC0922}" destId="{5D48BB0A-B84E-4926-95DA-9E97DA45FBE0}" srcOrd="4" destOrd="0" presId="urn:microsoft.com/office/officeart/2008/layout/HorizontalMultiLevelHierarchy"/>
    <dgm:cxn modelId="{2DF0B00D-8C08-4360-8719-F5FD3F3EE4CC}" type="presParOf" srcId="{5D48BB0A-B84E-4926-95DA-9E97DA45FBE0}" destId="{D8846EBB-1F0A-4581-8214-97E904EEFD47}" srcOrd="0" destOrd="0" presId="urn:microsoft.com/office/officeart/2008/layout/HorizontalMultiLevelHierarchy"/>
    <dgm:cxn modelId="{8022FFBB-A3D8-4294-9F6E-45DD67E95FFC}" type="presParOf" srcId="{A94487D4-CC55-4531-80DB-CE96CFDC0922}" destId="{49386F61-12DD-4107-826B-D745AAF5B2A2}" srcOrd="5" destOrd="0" presId="urn:microsoft.com/office/officeart/2008/layout/HorizontalMultiLevelHierarchy"/>
    <dgm:cxn modelId="{C445D9B3-2101-4103-974A-06D9D4D73264}" type="presParOf" srcId="{49386F61-12DD-4107-826B-D745AAF5B2A2}" destId="{128E2379-83CA-44B4-B4AF-4B6F0693C91B}" srcOrd="0" destOrd="0" presId="urn:microsoft.com/office/officeart/2008/layout/HorizontalMultiLevelHierarchy"/>
    <dgm:cxn modelId="{A122DBBE-0EB8-47F3-8947-638A9968D91A}" type="presParOf" srcId="{49386F61-12DD-4107-826B-D745AAF5B2A2}" destId="{186A9039-BD7A-4D9C-964B-5D2BAFA97157}" srcOrd="1" destOrd="0" presId="urn:microsoft.com/office/officeart/2008/layout/HorizontalMultiLevelHierarchy"/>
    <dgm:cxn modelId="{1D37A6D1-DFF3-4443-8853-B42408EEB720}" type="presParOf" srcId="{A94487D4-CC55-4531-80DB-CE96CFDC0922}" destId="{9F0B8CE0-5B8A-4CAA-B547-2A20EC4EFAF0}" srcOrd="6" destOrd="0" presId="urn:microsoft.com/office/officeart/2008/layout/HorizontalMultiLevelHierarchy"/>
    <dgm:cxn modelId="{7E706038-944E-4F91-B0E8-C6421A67EE15}" type="presParOf" srcId="{9F0B8CE0-5B8A-4CAA-B547-2A20EC4EFAF0}" destId="{4290D468-7A1D-4C2B-9D4A-582B5A1C6F64}" srcOrd="0" destOrd="0" presId="urn:microsoft.com/office/officeart/2008/layout/HorizontalMultiLevelHierarchy"/>
    <dgm:cxn modelId="{C0CF1A29-7F35-4F43-86F6-54F0100600EA}" type="presParOf" srcId="{A94487D4-CC55-4531-80DB-CE96CFDC0922}" destId="{D52E973D-7546-428B-9A85-83BFE670C66C}" srcOrd="7" destOrd="0" presId="urn:microsoft.com/office/officeart/2008/layout/HorizontalMultiLevelHierarchy"/>
    <dgm:cxn modelId="{4BE1BD97-C5B9-411F-A6A0-C0B0CE0439AE}" type="presParOf" srcId="{D52E973D-7546-428B-9A85-83BFE670C66C}" destId="{8A024FFA-F730-4814-AC0B-21D3DAB952EC}" srcOrd="0" destOrd="0" presId="urn:microsoft.com/office/officeart/2008/layout/HorizontalMultiLevelHierarchy"/>
    <dgm:cxn modelId="{1BB761A8-E6D7-46F0-9D69-FBA4E7AD4C19}" type="presParOf" srcId="{D52E973D-7546-428B-9A85-83BFE670C66C}" destId="{9BCC7D04-7A53-4336-A24D-42FC424E76F9}" srcOrd="1" destOrd="0" presId="urn:microsoft.com/office/officeart/2008/layout/HorizontalMultiLevelHierarchy"/>
    <dgm:cxn modelId="{55A043A4-4CB3-407E-B89B-ED2236D77255}" type="presParOf" srcId="{A94487D4-CC55-4531-80DB-CE96CFDC0922}" destId="{0C97ABF8-9402-49FA-802E-8BA0D6A62F7B}" srcOrd="8" destOrd="0" presId="urn:microsoft.com/office/officeart/2008/layout/HorizontalMultiLevelHierarchy"/>
    <dgm:cxn modelId="{B7A301CE-2191-42E6-8D7D-956322BEF6D5}" type="presParOf" srcId="{0C97ABF8-9402-49FA-802E-8BA0D6A62F7B}" destId="{770BF46B-C12C-45CF-A074-900B93AA5FFD}" srcOrd="0" destOrd="0" presId="urn:microsoft.com/office/officeart/2008/layout/HorizontalMultiLevelHierarchy"/>
    <dgm:cxn modelId="{7A807DA5-9423-4236-A19B-E16713AD8212}" type="presParOf" srcId="{A94487D4-CC55-4531-80DB-CE96CFDC0922}" destId="{7838C5D2-2AF7-40C0-A9AA-148FB7A20BD2}" srcOrd="9" destOrd="0" presId="urn:microsoft.com/office/officeart/2008/layout/HorizontalMultiLevelHierarchy"/>
    <dgm:cxn modelId="{84367816-22D8-46CB-8481-3A8E8552AC6D}" type="presParOf" srcId="{7838C5D2-2AF7-40C0-A9AA-148FB7A20BD2}" destId="{D40D2539-0AD0-4116-8DDF-60A01D7D90D1}" srcOrd="0" destOrd="0" presId="urn:microsoft.com/office/officeart/2008/layout/HorizontalMultiLevelHierarchy"/>
    <dgm:cxn modelId="{C30792E3-013A-47D5-A6D6-F1A2D901E99D}" type="presParOf" srcId="{7838C5D2-2AF7-40C0-A9AA-148FB7A20BD2}" destId="{141B6219-C20A-45B9-A3A5-D958D286B6CB}" srcOrd="1" destOrd="0" presId="urn:microsoft.com/office/officeart/2008/layout/HorizontalMultiLevelHierarchy"/>
    <dgm:cxn modelId="{B8249193-C07F-456E-ADF1-DBFB15DF9F11}" type="presParOf" srcId="{A94487D4-CC55-4531-80DB-CE96CFDC0922}" destId="{35BFA73B-CE61-4D53-A0F2-AEFD7628E731}" srcOrd="10" destOrd="0" presId="urn:microsoft.com/office/officeart/2008/layout/HorizontalMultiLevelHierarchy"/>
    <dgm:cxn modelId="{CD255031-1BF4-4618-9CC0-13427C2CA237}" type="presParOf" srcId="{35BFA73B-CE61-4D53-A0F2-AEFD7628E731}" destId="{CA056032-2396-449C-BB9F-33F55869BA15}" srcOrd="0" destOrd="0" presId="urn:microsoft.com/office/officeart/2008/layout/HorizontalMultiLevelHierarchy"/>
    <dgm:cxn modelId="{3F14928A-5E7A-4354-A135-A4A083652E05}" type="presParOf" srcId="{A94487D4-CC55-4531-80DB-CE96CFDC0922}" destId="{1FCAF77F-0B10-422D-8581-C59998952666}" srcOrd="11" destOrd="0" presId="urn:microsoft.com/office/officeart/2008/layout/HorizontalMultiLevelHierarchy"/>
    <dgm:cxn modelId="{49FEA86D-A2E3-4621-AB96-24F3B95F4667}" type="presParOf" srcId="{1FCAF77F-0B10-422D-8581-C59998952666}" destId="{3BC24CD6-C858-4EB3-8E09-067DF1DA30C9}" srcOrd="0" destOrd="0" presId="urn:microsoft.com/office/officeart/2008/layout/HorizontalMultiLevelHierarchy"/>
    <dgm:cxn modelId="{10DCAB11-714A-430D-BF46-8AA97BBFBE16}" type="presParOf" srcId="{1FCAF77F-0B10-422D-8581-C59998952666}" destId="{7C4EDD7D-41A6-4760-8EEA-838D5E8A65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CDB77-6E23-447D-9419-978813D3D7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6D72135-1F2C-43DB-AD90-308AC33E445C}">
      <dgm:prSet phldrT="[Text]" custT="1"/>
      <dgm:spPr/>
      <dgm:t>
        <a:bodyPr/>
        <a:lstStyle/>
        <a:p>
          <a:r>
            <a:rPr lang="en-IN" sz="2000" dirty="0"/>
            <a:t>States/Institute/University Submitted Hostel Proposals  </a:t>
          </a:r>
        </a:p>
      </dgm:t>
    </dgm:pt>
    <dgm:pt modelId="{E1F64F36-3457-4712-8735-0FD66A81E870}" type="parTrans" cxnId="{C9396905-C082-4C42-A5F8-C41B92EC9D43}">
      <dgm:prSet/>
      <dgm:spPr/>
      <dgm:t>
        <a:bodyPr/>
        <a:lstStyle/>
        <a:p>
          <a:endParaRPr lang="en-IN"/>
        </a:p>
      </dgm:t>
    </dgm:pt>
    <dgm:pt modelId="{FAC3B828-50DB-4F51-A95C-FFB15A9F177B}" type="sibTrans" cxnId="{C9396905-C082-4C42-A5F8-C41B92EC9D43}">
      <dgm:prSet/>
      <dgm:spPr/>
      <dgm:t>
        <a:bodyPr/>
        <a:lstStyle/>
        <a:p>
          <a:endParaRPr lang="en-IN"/>
        </a:p>
      </dgm:t>
    </dgm:pt>
    <dgm:pt modelId="{1C6833BB-8509-4675-BE3D-1926CC001C6D}">
      <dgm:prSet phldrT="[Text]" custT="1"/>
      <dgm:spPr/>
      <dgm:t>
        <a:bodyPr/>
        <a:lstStyle/>
        <a:p>
          <a:r>
            <a:rPr lang="en-IN" sz="2000" dirty="0"/>
            <a:t>No. of Proposals Submitted</a:t>
          </a:r>
        </a:p>
      </dgm:t>
    </dgm:pt>
    <dgm:pt modelId="{0E51BA88-67C6-40AE-AAE6-E4C76268DE1E}" type="parTrans" cxnId="{63D223EC-9033-44A0-81CE-1347827C82B1}">
      <dgm:prSet/>
      <dgm:spPr/>
      <dgm:t>
        <a:bodyPr/>
        <a:lstStyle/>
        <a:p>
          <a:endParaRPr lang="en-IN"/>
        </a:p>
      </dgm:t>
    </dgm:pt>
    <dgm:pt modelId="{FF473C25-1312-459A-9653-0B4BE65E405C}" type="sibTrans" cxnId="{63D223EC-9033-44A0-81CE-1347827C82B1}">
      <dgm:prSet/>
      <dgm:spPr/>
      <dgm:t>
        <a:bodyPr/>
        <a:lstStyle/>
        <a:p>
          <a:endParaRPr lang="en-IN"/>
        </a:p>
      </dgm:t>
    </dgm:pt>
    <dgm:pt modelId="{7C6BD60D-81BC-45C6-8214-5A98FFF54FFA}">
      <dgm:prSet phldrT="[Text]" custT="1"/>
      <dgm:spPr>
        <a:solidFill>
          <a:srgbClr val="00B5DD"/>
        </a:solidFill>
      </dgm:spPr>
      <dgm:t>
        <a:bodyPr/>
        <a:lstStyle/>
        <a:p>
          <a:r>
            <a:rPr lang="en-IN" sz="2000" dirty="0"/>
            <a:t>No. of Proposals Approved Online</a:t>
          </a:r>
        </a:p>
      </dgm:t>
    </dgm:pt>
    <dgm:pt modelId="{B55E9505-D73C-476D-B704-2235E61EFCFE}" type="parTrans" cxnId="{0EA2704F-1C30-4983-9426-95574736EED1}">
      <dgm:prSet/>
      <dgm:spPr/>
      <dgm:t>
        <a:bodyPr/>
        <a:lstStyle/>
        <a:p>
          <a:endParaRPr lang="en-IN"/>
        </a:p>
      </dgm:t>
    </dgm:pt>
    <dgm:pt modelId="{621ADD56-6034-4874-B7FD-38CCDBE208E8}" type="sibTrans" cxnId="{0EA2704F-1C30-4983-9426-95574736EED1}">
      <dgm:prSet/>
      <dgm:spPr/>
      <dgm:t>
        <a:bodyPr/>
        <a:lstStyle/>
        <a:p>
          <a:endParaRPr lang="en-IN"/>
        </a:p>
      </dgm:t>
    </dgm:pt>
    <dgm:pt modelId="{8508EEA5-AED3-4600-B10B-0CBAE9C6D01C}" type="pres">
      <dgm:prSet presAssocID="{8FACDB77-6E23-447D-9419-978813D3D7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EEE6D00-75E7-46E4-9404-98448E1B8113}" type="pres">
      <dgm:prSet presAssocID="{8FACDB77-6E23-447D-9419-978813D3D7D2}" presName="Name1" presStyleCnt="0"/>
      <dgm:spPr/>
    </dgm:pt>
    <dgm:pt modelId="{90909D5F-6FC0-4294-878C-67D085556985}" type="pres">
      <dgm:prSet presAssocID="{8FACDB77-6E23-447D-9419-978813D3D7D2}" presName="cycle" presStyleCnt="0"/>
      <dgm:spPr/>
    </dgm:pt>
    <dgm:pt modelId="{02F2A951-C957-4EEB-B99A-03F0E6581DC9}" type="pres">
      <dgm:prSet presAssocID="{8FACDB77-6E23-447D-9419-978813D3D7D2}" presName="srcNode" presStyleLbl="node1" presStyleIdx="0" presStyleCnt="3"/>
      <dgm:spPr/>
    </dgm:pt>
    <dgm:pt modelId="{BA8C765C-2586-4F83-A8F9-D869683941E4}" type="pres">
      <dgm:prSet presAssocID="{8FACDB77-6E23-447D-9419-978813D3D7D2}" presName="conn" presStyleLbl="parChTrans1D2" presStyleIdx="0" presStyleCnt="1"/>
      <dgm:spPr/>
      <dgm:t>
        <a:bodyPr/>
        <a:lstStyle/>
        <a:p>
          <a:endParaRPr lang="en-US"/>
        </a:p>
      </dgm:t>
    </dgm:pt>
    <dgm:pt modelId="{5D1F333F-6B9F-4DD9-880E-E2BE2944F770}" type="pres">
      <dgm:prSet presAssocID="{8FACDB77-6E23-447D-9419-978813D3D7D2}" presName="extraNode" presStyleLbl="node1" presStyleIdx="0" presStyleCnt="3"/>
      <dgm:spPr/>
    </dgm:pt>
    <dgm:pt modelId="{AF4A8C66-8E7D-4250-A844-D2E19E8677A5}" type="pres">
      <dgm:prSet presAssocID="{8FACDB77-6E23-447D-9419-978813D3D7D2}" presName="dstNode" presStyleLbl="node1" presStyleIdx="0" presStyleCnt="3"/>
      <dgm:spPr/>
    </dgm:pt>
    <dgm:pt modelId="{67ABD3B3-F526-418A-AE97-C92CA6AA233A}" type="pres">
      <dgm:prSet presAssocID="{76D72135-1F2C-43DB-AD90-308AC33E445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20E87-9C1A-481D-ACCA-7252ADEEAAAB}" type="pres">
      <dgm:prSet presAssocID="{76D72135-1F2C-43DB-AD90-308AC33E445C}" presName="accent_1" presStyleCnt="0"/>
      <dgm:spPr/>
    </dgm:pt>
    <dgm:pt modelId="{0F9228C6-8E07-4ACC-898B-AD9DF704B42C}" type="pres">
      <dgm:prSet presAssocID="{76D72135-1F2C-43DB-AD90-308AC33E445C}" presName="accentRepeatNode" presStyleLbl="solidFgAcc1" presStyleIdx="0" presStyleCnt="3"/>
      <dgm:spPr/>
    </dgm:pt>
    <dgm:pt modelId="{6DCF3C3D-B299-4B04-90B9-6C22BACCF470}" type="pres">
      <dgm:prSet presAssocID="{1C6833BB-8509-4675-BE3D-1926CC001C6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C6302-54C5-46E3-BD4C-AEF6302E01B2}" type="pres">
      <dgm:prSet presAssocID="{1C6833BB-8509-4675-BE3D-1926CC001C6D}" presName="accent_2" presStyleCnt="0"/>
      <dgm:spPr/>
    </dgm:pt>
    <dgm:pt modelId="{A563AA70-93B2-447E-AF1E-2A88CD3AFD29}" type="pres">
      <dgm:prSet presAssocID="{1C6833BB-8509-4675-BE3D-1926CC001C6D}" presName="accentRepeatNode" presStyleLbl="solidFgAcc1" presStyleIdx="1" presStyleCnt="3"/>
      <dgm:spPr/>
    </dgm:pt>
    <dgm:pt modelId="{D969997D-EDEC-4249-88CC-E8849A4DCACC}" type="pres">
      <dgm:prSet presAssocID="{7C6BD60D-81BC-45C6-8214-5A98FFF54F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5C86F-4B29-4AD0-BEA1-49D925FAA560}" type="pres">
      <dgm:prSet presAssocID="{7C6BD60D-81BC-45C6-8214-5A98FFF54FFA}" presName="accent_3" presStyleCnt="0"/>
      <dgm:spPr/>
    </dgm:pt>
    <dgm:pt modelId="{FE9B329B-C11F-4D20-A555-E002BA8F4F8D}" type="pres">
      <dgm:prSet presAssocID="{7C6BD60D-81BC-45C6-8214-5A98FFF54FFA}" presName="accentRepeatNode" presStyleLbl="solidFgAcc1" presStyleIdx="2" presStyleCnt="3"/>
      <dgm:spPr/>
    </dgm:pt>
  </dgm:ptLst>
  <dgm:cxnLst>
    <dgm:cxn modelId="{0EA2704F-1C30-4983-9426-95574736EED1}" srcId="{8FACDB77-6E23-447D-9419-978813D3D7D2}" destId="{7C6BD60D-81BC-45C6-8214-5A98FFF54FFA}" srcOrd="2" destOrd="0" parTransId="{B55E9505-D73C-476D-B704-2235E61EFCFE}" sibTransId="{621ADD56-6034-4874-B7FD-38CCDBE208E8}"/>
    <dgm:cxn modelId="{C9396905-C082-4C42-A5F8-C41B92EC9D43}" srcId="{8FACDB77-6E23-447D-9419-978813D3D7D2}" destId="{76D72135-1F2C-43DB-AD90-308AC33E445C}" srcOrd="0" destOrd="0" parTransId="{E1F64F36-3457-4712-8735-0FD66A81E870}" sibTransId="{FAC3B828-50DB-4F51-A95C-FFB15A9F177B}"/>
    <dgm:cxn modelId="{71CEE219-8B7C-4E20-95FF-EFB23E043989}" type="presOf" srcId="{76D72135-1F2C-43DB-AD90-308AC33E445C}" destId="{67ABD3B3-F526-418A-AE97-C92CA6AA233A}" srcOrd="0" destOrd="0" presId="urn:microsoft.com/office/officeart/2008/layout/VerticalCurvedList"/>
    <dgm:cxn modelId="{4BA2A57C-F0DF-4ACD-B090-76D79AAD920D}" type="presOf" srcId="{FAC3B828-50DB-4F51-A95C-FFB15A9F177B}" destId="{BA8C765C-2586-4F83-A8F9-D869683941E4}" srcOrd="0" destOrd="0" presId="urn:microsoft.com/office/officeart/2008/layout/VerticalCurvedList"/>
    <dgm:cxn modelId="{C0E5D674-1E3F-489A-8D29-A663198E8D75}" type="presOf" srcId="{8FACDB77-6E23-447D-9419-978813D3D7D2}" destId="{8508EEA5-AED3-4600-B10B-0CBAE9C6D01C}" srcOrd="0" destOrd="0" presId="urn:microsoft.com/office/officeart/2008/layout/VerticalCurvedList"/>
    <dgm:cxn modelId="{6B4DAAB2-BCF1-4625-A32E-2974EB39E7B3}" type="presOf" srcId="{7C6BD60D-81BC-45C6-8214-5A98FFF54FFA}" destId="{D969997D-EDEC-4249-88CC-E8849A4DCACC}" srcOrd="0" destOrd="0" presId="urn:microsoft.com/office/officeart/2008/layout/VerticalCurvedList"/>
    <dgm:cxn modelId="{96A730B1-B024-4892-AC0F-932717AC355C}" type="presOf" srcId="{1C6833BB-8509-4675-BE3D-1926CC001C6D}" destId="{6DCF3C3D-B299-4B04-90B9-6C22BACCF470}" srcOrd="0" destOrd="0" presId="urn:microsoft.com/office/officeart/2008/layout/VerticalCurvedList"/>
    <dgm:cxn modelId="{63D223EC-9033-44A0-81CE-1347827C82B1}" srcId="{8FACDB77-6E23-447D-9419-978813D3D7D2}" destId="{1C6833BB-8509-4675-BE3D-1926CC001C6D}" srcOrd="1" destOrd="0" parTransId="{0E51BA88-67C6-40AE-AAE6-E4C76268DE1E}" sibTransId="{FF473C25-1312-459A-9653-0B4BE65E405C}"/>
    <dgm:cxn modelId="{B5A39F0B-FBAF-4C10-91EE-FCF1881F3D4F}" type="presParOf" srcId="{8508EEA5-AED3-4600-B10B-0CBAE9C6D01C}" destId="{9EEE6D00-75E7-46E4-9404-98448E1B8113}" srcOrd="0" destOrd="0" presId="urn:microsoft.com/office/officeart/2008/layout/VerticalCurvedList"/>
    <dgm:cxn modelId="{C88FE5CE-F1F6-44D9-B3FB-17CA43D67CE4}" type="presParOf" srcId="{9EEE6D00-75E7-46E4-9404-98448E1B8113}" destId="{90909D5F-6FC0-4294-878C-67D085556985}" srcOrd="0" destOrd="0" presId="urn:microsoft.com/office/officeart/2008/layout/VerticalCurvedList"/>
    <dgm:cxn modelId="{9316A1AE-9879-4FD8-B0BB-0F2324F831B6}" type="presParOf" srcId="{90909D5F-6FC0-4294-878C-67D085556985}" destId="{02F2A951-C957-4EEB-B99A-03F0E6581DC9}" srcOrd="0" destOrd="0" presId="urn:microsoft.com/office/officeart/2008/layout/VerticalCurvedList"/>
    <dgm:cxn modelId="{78F44856-C7CD-4400-A29D-EBC9AD8F5063}" type="presParOf" srcId="{90909D5F-6FC0-4294-878C-67D085556985}" destId="{BA8C765C-2586-4F83-A8F9-D869683941E4}" srcOrd="1" destOrd="0" presId="urn:microsoft.com/office/officeart/2008/layout/VerticalCurvedList"/>
    <dgm:cxn modelId="{887530AA-D969-4BFA-BACA-2DED9928028A}" type="presParOf" srcId="{90909D5F-6FC0-4294-878C-67D085556985}" destId="{5D1F333F-6B9F-4DD9-880E-E2BE2944F770}" srcOrd="2" destOrd="0" presId="urn:microsoft.com/office/officeart/2008/layout/VerticalCurvedList"/>
    <dgm:cxn modelId="{884B41D0-08DB-4CCA-AF4B-504525CC0766}" type="presParOf" srcId="{90909D5F-6FC0-4294-878C-67D085556985}" destId="{AF4A8C66-8E7D-4250-A844-D2E19E8677A5}" srcOrd="3" destOrd="0" presId="urn:microsoft.com/office/officeart/2008/layout/VerticalCurvedList"/>
    <dgm:cxn modelId="{E3D2162F-FEBE-45F9-B55A-D37E404CBFCE}" type="presParOf" srcId="{9EEE6D00-75E7-46E4-9404-98448E1B8113}" destId="{67ABD3B3-F526-418A-AE97-C92CA6AA233A}" srcOrd="1" destOrd="0" presId="urn:microsoft.com/office/officeart/2008/layout/VerticalCurvedList"/>
    <dgm:cxn modelId="{358C82DC-766F-40A0-A60D-C28ED269EFA5}" type="presParOf" srcId="{9EEE6D00-75E7-46E4-9404-98448E1B8113}" destId="{28F20E87-9C1A-481D-ACCA-7252ADEEAAAB}" srcOrd="2" destOrd="0" presId="urn:microsoft.com/office/officeart/2008/layout/VerticalCurvedList"/>
    <dgm:cxn modelId="{01D848F6-115B-4C56-8181-BA3AC388FFC1}" type="presParOf" srcId="{28F20E87-9C1A-481D-ACCA-7252ADEEAAAB}" destId="{0F9228C6-8E07-4ACC-898B-AD9DF704B42C}" srcOrd="0" destOrd="0" presId="urn:microsoft.com/office/officeart/2008/layout/VerticalCurvedList"/>
    <dgm:cxn modelId="{6CF40422-4D32-456F-8E76-0091411536C7}" type="presParOf" srcId="{9EEE6D00-75E7-46E4-9404-98448E1B8113}" destId="{6DCF3C3D-B299-4B04-90B9-6C22BACCF470}" srcOrd="3" destOrd="0" presId="urn:microsoft.com/office/officeart/2008/layout/VerticalCurvedList"/>
    <dgm:cxn modelId="{E040CE1F-8D99-41F5-BD8D-AF1AE609C44D}" type="presParOf" srcId="{9EEE6D00-75E7-46E4-9404-98448E1B8113}" destId="{B0FC6302-54C5-46E3-BD4C-AEF6302E01B2}" srcOrd="4" destOrd="0" presId="urn:microsoft.com/office/officeart/2008/layout/VerticalCurvedList"/>
    <dgm:cxn modelId="{5DBEBDFE-A920-44A5-B8FE-BB81B8360F9E}" type="presParOf" srcId="{B0FC6302-54C5-46E3-BD4C-AEF6302E01B2}" destId="{A563AA70-93B2-447E-AF1E-2A88CD3AFD29}" srcOrd="0" destOrd="0" presId="urn:microsoft.com/office/officeart/2008/layout/VerticalCurvedList"/>
    <dgm:cxn modelId="{FEA2992B-211C-4E46-9C22-FF5E72156C3E}" type="presParOf" srcId="{9EEE6D00-75E7-46E4-9404-98448E1B8113}" destId="{D969997D-EDEC-4249-88CC-E8849A4DCACC}" srcOrd="5" destOrd="0" presId="urn:microsoft.com/office/officeart/2008/layout/VerticalCurvedList"/>
    <dgm:cxn modelId="{46BE84E7-A0D8-4726-90C4-A56D81E04BFB}" type="presParOf" srcId="{9EEE6D00-75E7-46E4-9404-98448E1B8113}" destId="{3DE5C86F-4B29-4AD0-BEA1-49D925FAA560}" srcOrd="6" destOrd="0" presId="urn:microsoft.com/office/officeart/2008/layout/VerticalCurvedList"/>
    <dgm:cxn modelId="{69B4C389-D18F-4935-BBC6-AD14A71BB463}" type="presParOf" srcId="{3DE5C86F-4B29-4AD0-BEA1-49D925FAA560}" destId="{FE9B329B-C11F-4D20-A555-E002BA8F4F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C765C-2586-4F83-A8F9-D869683941E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BD3B3-F526-418A-AE97-C92CA6AA233A}">
      <dsp:nvSpPr>
        <dsp:cNvPr id="0" name=""/>
        <dsp:cNvSpPr/>
      </dsp:nvSpPr>
      <dsp:spPr>
        <a:xfrm>
          <a:off x="564979" y="406400"/>
          <a:ext cx="695706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States Submitted </a:t>
          </a:r>
          <a:r>
            <a:rPr lang="en-IN" sz="2800" kern="1200" dirty="0" smtClean="0"/>
            <a:t>Perspective Plan</a:t>
          </a:r>
          <a:endParaRPr lang="en-IN" sz="2800" kern="1200" dirty="0"/>
        </a:p>
      </dsp:txBody>
      <dsp:txXfrm>
        <a:off x="564979" y="406400"/>
        <a:ext cx="6957060" cy="812800"/>
      </dsp:txXfrm>
    </dsp:sp>
    <dsp:sp modelId="{0F9228C6-8E07-4ACC-898B-AD9DF704B42C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F3C3D-B299-4B04-90B9-6C22BACCF470}">
      <dsp:nvSpPr>
        <dsp:cNvPr id="0" name=""/>
        <dsp:cNvSpPr/>
      </dsp:nvSpPr>
      <dsp:spPr>
        <a:xfrm>
          <a:off x="860432" y="1625599"/>
          <a:ext cx="6661607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No. of Projects Submitted</a:t>
          </a:r>
        </a:p>
      </dsp:txBody>
      <dsp:txXfrm>
        <a:off x="860432" y="1625599"/>
        <a:ext cx="6661607" cy="812800"/>
      </dsp:txXfrm>
    </dsp:sp>
    <dsp:sp modelId="{A563AA70-93B2-447E-AF1E-2A88CD3AFD29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9997D-EDEC-4249-88CC-E8849A4DCACC}">
      <dsp:nvSpPr>
        <dsp:cNvPr id="0" name=""/>
        <dsp:cNvSpPr/>
      </dsp:nvSpPr>
      <dsp:spPr>
        <a:xfrm>
          <a:off x="564979" y="2844800"/>
          <a:ext cx="695706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/>
            <a:t>No. of Projects Approved Online</a:t>
          </a:r>
        </a:p>
      </dsp:txBody>
      <dsp:txXfrm>
        <a:off x="564979" y="2844800"/>
        <a:ext cx="6957060" cy="812800"/>
      </dsp:txXfrm>
    </dsp:sp>
    <dsp:sp modelId="{FE9B329B-C11F-4D20-A555-E002BA8F4F8D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FA73B-CE61-4D53-A0F2-AEFD7628E731}">
      <dsp:nvSpPr>
        <dsp:cNvPr id="0" name=""/>
        <dsp:cNvSpPr/>
      </dsp:nvSpPr>
      <dsp:spPr>
        <a:xfrm>
          <a:off x="2144119" y="1534737"/>
          <a:ext cx="277594" cy="132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97" y="0"/>
              </a:lnTo>
              <a:lnTo>
                <a:pt x="138797" y="1322380"/>
              </a:lnTo>
              <a:lnTo>
                <a:pt x="277594" y="1322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249137" y="2162147"/>
        <a:ext cx="67560" cy="67560"/>
      </dsp:txXfrm>
    </dsp:sp>
    <dsp:sp modelId="{0C97ABF8-9402-49FA-802E-8BA0D6A62F7B}">
      <dsp:nvSpPr>
        <dsp:cNvPr id="0" name=""/>
        <dsp:cNvSpPr/>
      </dsp:nvSpPr>
      <dsp:spPr>
        <a:xfrm>
          <a:off x="2144119" y="1534737"/>
          <a:ext cx="277594" cy="793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97" y="0"/>
              </a:lnTo>
              <a:lnTo>
                <a:pt x="138797" y="793428"/>
              </a:lnTo>
              <a:lnTo>
                <a:pt x="277594" y="793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261902" y="1910437"/>
        <a:ext cx="42029" cy="42029"/>
      </dsp:txXfrm>
    </dsp:sp>
    <dsp:sp modelId="{9F0B8CE0-5B8A-4CAA-B547-2A20EC4EFAF0}">
      <dsp:nvSpPr>
        <dsp:cNvPr id="0" name=""/>
        <dsp:cNvSpPr/>
      </dsp:nvSpPr>
      <dsp:spPr>
        <a:xfrm>
          <a:off x="2144119" y="1534737"/>
          <a:ext cx="277594" cy="26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97" y="0"/>
              </a:lnTo>
              <a:lnTo>
                <a:pt x="138797" y="264476"/>
              </a:lnTo>
              <a:lnTo>
                <a:pt x="277594" y="264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273331" y="1657390"/>
        <a:ext cx="19170" cy="19170"/>
      </dsp:txXfrm>
    </dsp:sp>
    <dsp:sp modelId="{5D48BB0A-B84E-4926-95DA-9E97DA45FBE0}">
      <dsp:nvSpPr>
        <dsp:cNvPr id="0" name=""/>
        <dsp:cNvSpPr/>
      </dsp:nvSpPr>
      <dsp:spPr>
        <a:xfrm>
          <a:off x="2144119" y="1270261"/>
          <a:ext cx="277594" cy="264476"/>
        </a:xfrm>
        <a:custGeom>
          <a:avLst/>
          <a:gdLst/>
          <a:ahLst/>
          <a:cxnLst/>
          <a:rect l="0" t="0" r="0" b="0"/>
          <a:pathLst>
            <a:path>
              <a:moveTo>
                <a:pt x="0" y="264476"/>
              </a:moveTo>
              <a:lnTo>
                <a:pt x="138797" y="264476"/>
              </a:lnTo>
              <a:lnTo>
                <a:pt x="138797" y="0"/>
              </a:lnTo>
              <a:lnTo>
                <a:pt x="2775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273331" y="1392914"/>
        <a:ext cx="19170" cy="19170"/>
      </dsp:txXfrm>
    </dsp:sp>
    <dsp:sp modelId="{DC2876D4-62E8-4B3F-9D3A-08D8AA724852}">
      <dsp:nvSpPr>
        <dsp:cNvPr id="0" name=""/>
        <dsp:cNvSpPr/>
      </dsp:nvSpPr>
      <dsp:spPr>
        <a:xfrm>
          <a:off x="2144119" y="741308"/>
          <a:ext cx="277594" cy="793428"/>
        </a:xfrm>
        <a:custGeom>
          <a:avLst/>
          <a:gdLst/>
          <a:ahLst/>
          <a:cxnLst/>
          <a:rect l="0" t="0" r="0" b="0"/>
          <a:pathLst>
            <a:path>
              <a:moveTo>
                <a:pt x="0" y="793428"/>
              </a:moveTo>
              <a:lnTo>
                <a:pt x="138797" y="793428"/>
              </a:lnTo>
              <a:lnTo>
                <a:pt x="138797" y="0"/>
              </a:lnTo>
              <a:lnTo>
                <a:pt x="2775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1902" y="1117008"/>
        <a:ext cx="42029" cy="42029"/>
      </dsp:txXfrm>
    </dsp:sp>
    <dsp:sp modelId="{CB652DE4-7686-4499-83E7-488AB1F0DBFC}">
      <dsp:nvSpPr>
        <dsp:cNvPr id="0" name=""/>
        <dsp:cNvSpPr/>
      </dsp:nvSpPr>
      <dsp:spPr>
        <a:xfrm>
          <a:off x="2144119" y="212356"/>
          <a:ext cx="277594" cy="1322380"/>
        </a:xfrm>
        <a:custGeom>
          <a:avLst/>
          <a:gdLst/>
          <a:ahLst/>
          <a:cxnLst/>
          <a:rect l="0" t="0" r="0" b="0"/>
          <a:pathLst>
            <a:path>
              <a:moveTo>
                <a:pt x="0" y="1322380"/>
              </a:moveTo>
              <a:lnTo>
                <a:pt x="138797" y="1322380"/>
              </a:lnTo>
              <a:lnTo>
                <a:pt x="138797" y="0"/>
              </a:lnTo>
              <a:lnTo>
                <a:pt x="2775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249137" y="839766"/>
        <a:ext cx="67560" cy="67560"/>
      </dsp:txXfrm>
    </dsp:sp>
    <dsp:sp modelId="{A0EF5E7D-A306-4975-8A6C-E6B27405574C}">
      <dsp:nvSpPr>
        <dsp:cNvPr id="0" name=""/>
        <dsp:cNvSpPr/>
      </dsp:nvSpPr>
      <dsp:spPr>
        <a:xfrm rot="16200000">
          <a:off x="662708" y="1323156"/>
          <a:ext cx="2539661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Construction/Repair of Hostels</a:t>
          </a:r>
        </a:p>
      </dsp:txBody>
      <dsp:txXfrm>
        <a:off x="662708" y="1323156"/>
        <a:ext cx="2539661" cy="423161"/>
      </dsp:txXfrm>
    </dsp:sp>
    <dsp:sp modelId="{8249A1A7-AB09-49B5-A8CE-7759A1833157}">
      <dsp:nvSpPr>
        <dsp:cNvPr id="0" name=""/>
        <dsp:cNvSpPr/>
      </dsp:nvSpPr>
      <dsp:spPr>
        <a:xfrm>
          <a:off x="2421714" y="775"/>
          <a:ext cx="3001057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Add Already Sanctioned Hostel</a:t>
          </a:r>
          <a:endParaRPr lang="en-IN" sz="1300" kern="1200" dirty="0"/>
        </a:p>
      </dsp:txBody>
      <dsp:txXfrm>
        <a:off x="2421714" y="775"/>
        <a:ext cx="3001057" cy="423161"/>
      </dsp:txXfrm>
    </dsp:sp>
    <dsp:sp modelId="{EDC17E9F-9AAC-479A-8A21-1711C6DDEF0B}">
      <dsp:nvSpPr>
        <dsp:cNvPr id="0" name=""/>
        <dsp:cNvSpPr/>
      </dsp:nvSpPr>
      <dsp:spPr>
        <a:xfrm>
          <a:off x="2421714" y="529727"/>
          <a:ext cx="3001057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New Hostel Construction</a:t>
          </a:r>
        </a:p>
      </dsp:txBody>
      <dsp:txXfrm>
        <a:off x="2421714" y="529727"/>
        <a:ext cx="3001057" cy="423161"/>
      </dsp:txXfrm>
    </dsp:sp>
    <dsp:sp modelId="{128E2379-83CA-44B4-B4AF-4B6F0693C91B}">
      <dsp:nvSpPr>
        <dsp:cNvPr id="0" name=""/>
        <dsp:cNvSpPr/>
      </dsp:nvSpPr>
      <dsp:spPr>
        <a:xfrm>
          <a:off x="2421714" y="1058680"/>
          <a:ext cx="3002486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Release of 2</a:t>
          </a:r>
          <a:r>
            <a:rPr lang="en-IN" sz="1300" kern="1200" baseline="30000" dirty="0"/>
            <a:t>nd</a:t>
          </a:r>
          <a:r>
            <a:rPr lang="en-IN" sz="1300" kern="1200" dirty="0"/>
            <a:t> </a:t>
          </a:r>
          <a:r>
            <a:rPr lang="en-IN" sz="1300" kern="1200" dirty="0" err="1"/>
            <a:t>Installment</a:t>
          </a:r>
          <a:endParaRPr lang="en-IN" sz="1300" kern="1200" dirty="0"/>
        </a:p>
      </dsp:txBody>
      <dsp:txXfrm>
        <a:off x="2421714" y="1058680"/>
        <a:ext cx="3002486" cy="423161"/>
      </dsp:txXfrm>
    </dsp:sp>
    <dsp:sp modelId="{8A024FFA-F730-4814-AC0B-21D3DAB952EC}">
      <dsp:nvSpPr>
        <dsp:cNvPr id="0" name=""/>
        <dsp:cNvSpPr/>
      </dsp:nvSpPr>
      <dsp:spPr>
        <a:xfrm>
          <a:off x="2421714" y="1587632"/>
          <a:ext cx="2993825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One Time Grant</a:t>
          </a:r>
        </a:p>
      </dsp:txBody>
      <dsp:txXfrm>
        <a:off x="2421714" y="1587632"/>
        <a:ext cx="2993825" cy="423161"/>
      </dsp:txXfrm>
    </dsp:sp>
    <dsp:sp modelId="{D40D2539-0AD0-4116-8DDF-60A01D7D90D1}">
      <dsp:nvSpPr>
        <dsp:cNvPr id="0" name=""/>
        <dsp:cNvSpPr/>
      </dsp:nvSpPr>
      <dsp:spPr>
        <a:xfrm>
          <a:off x="2421714" y="2116585"/>
          <a:ext cx="2985373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Expansion of Existing Hostel</a:t>
          </a:r>
        </a:p>
      </dsp:txBody>
      <dsp:txXfrm>
        <a:off x="2421714" y="2116585"/>
        <a:ext cx="2985373" cy="423161"/>
      </dsp:txXfrm>
    </dsp:sp>
    <dsp:sp modelId="{3BC24CD6-C858-4EB3-8E09-067DF1DA30C9}">
      <dsp:nvSpPr>
        <dsp:cNvPr id="0" name=""/>
        <dsp:cNvSpPr/>
      </dsp:nvSpPr>
      <dsp:spPr>
        <a:xfrm>
          <a:off x="2421714" y="2645537"/>
          <a:ext cx="2985373" cy="42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Repair and Maintenance of Hostel</a:t>
          </a:r>
        </a:p>
      </dsp:txBody>
      <dsp:txXfrm>
        <a:off x="2421714" y="2645537"/>
        <a:ext cx="2985373" cy="423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6740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50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50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799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51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449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80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822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0557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043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722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42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33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magy.gov.in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pmajay.dosje.gov.i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majay.dosje.gov.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16577" y="791877"/>
            <a:ext cx="7483186" cy="29335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" sz="3200" b="1" dirty="0">
                <a:latin typeface="Sitka Text Semibold" pitchFamily="2" charset="0"/>
              </a:rPr>
              <a:t>Technical Presentation </a:t>
            </a:r>
            <a:br>
              <a:rPr lang="en" sz="3200" b="1" dirty="0">
                <a:latin typeface="Sitka Text Semibold" pitchFamily="2" charset="0"/>
              </a:rPr>
            </a:br>
            <a:r>
              <a:rPr lang="en" sz="3200" b="1" dirty="0">
                <a:latin typeface="Sitka Text Semibold" pitchFamily="2" charset="0"/>
              </a:rPr>
              <a:t/>
            </a:r>
            <a:br>
              <a:rPr lang="en" sz="3200" b="1" dirty="0">
                <a:latin typeface="Sitka Text Semibold" pitchFamily="2" charset="0"/>
              </a:rPr>
            </a:br>
            <a:r>
              <a:rPr lang="en" sz="3200" b="1" dirty="0">
                <a:latin typeface="Sitka Text Semibold" pitchFamily="2" charset="0"/>
              </a:rPr>
              <a:t>on </a:t>
            </a:r>
            <a:br>
              <a:rPr lang="en" sz="3200" b="1" dirty="0">
                <a:latin typeface="Sitka Text Semibold" pitchFamily="2" charset="0"/>
              </a:rPr>
            </a:br>
            <a:r>
              <a:rPr lang="en" sz="3200" b="1" dirty="0">
                <a:latin typeface="Sitka Text Semibold" pitchFamily="2" charset="0"/>
              </a:rPr>
              <a:t/>
            </a:r>
            <a:br>
              <a:rPr lang="en" sz="3200" b="1" dirty="0">
                <a:latin typeface="Sitka Text Semibold" pitchFamily="2" charset="0"/>
              </a:rPr>
            </a:br>
            <a:r>
              <a:rPr lang="en-IN" sz="3200" b="1" dirty="0">
                <a:latin typeface="Sitka Text Semibold" pitchFamily="2" charset="0"/>
              </a:rPr>
              <a:t>Pradhan </a:t>
            </a:r>
            <a:r>
              <a:rPr lang="en-IN" sz="3200" b="1" dirty="0" err="1">
                <a:latin typeface="Sitka Text Semibold" pitchFamily="2" charset="0"/>
              </a:rPr>
              <a:t>Mantri</a:t>
            </a:r>
            <a:r>
              <a:rPr lang="en-IN" sz="3200" b="1" dirty="0">
                <a:latin typeface="Sitka Text Semibold" pitchFamily="2" charset="0"/>
              </a:rPr>
              <a:t> </a:t>
            </a:r>
            <a:r>
              <a:rPr lang="en-IN" sz="3200" b="1" dirty="0" err="1">
                <a:latin typeface="Sitka Text Semibold" pitchFamily="2" charset="0"/>
              </a:rPr>
              <a:t>Anusuchit</a:t>
            </a:r>
            <a:r>
              <a:rPr lang="en-IN" sz="3200" b="1" dirty="0">
                <a:latin typeface="Sitka Text Semibold" pitchFamily="2" charset="0"/>
              </a:rPr>
              <a:t> </a:t>
            </a:r>
            <a:r>
              <a:rPr lang="en-IN" sz="3200" b="1" dirty="0" err="1">
                <a:latin typeface="Sitka Text Semibold" pitchFamily="2" charset="0"/>
              </a:rPr>
              <a:t>Jaati</a:t>
            </a:r>
            <a:r>
              <a:rPr lang="en-IN" sz="3200" b="1" dirty="0">
                <a:latin typeface="Sitka Text Semibold" pitchFamily="2" charset="0"/>
              </a:rPr>
              <a:t> </a:t>
            </a:r>
            <a:r>
              <a:rPr lang="en-IN" sz="3200" b="1" dirty="0" err="1">
                <a:latin typeface="Sitka Text Semibold" pitchFamily="2" charset="0"/>
              </a:rPr>
              <a:t>Abhyuday</a:t>
            </a:r>
            <a:r>
              <a:rPr lang="en-IN" sz="3200" b="1" dirty="0">
                <a:latin typeface="Sitka Text Semibold" pitchFamily="2" charset="0"/>
              </a:rPr>
              <a:t> </a:t>
            </a:r>
            <a:r>
              <a:rPr lang="en-IN" sz="3200" b="1" dirty="0" err="1">
                <a:latin typeface="Sitka Text Semibold" pitchFamily="2" charset="0"/>
              </a:rPr>
              <a:t>Yojna</a:t>
            </a:r>
            <a:r>
              <a:rPr lang="en-IN" sz="3200" b="1" dirty="0">
                <a:latin typeface="Sitka Text Semibold" pitchFamily="2" charset="0"/>
              </a:rPr>
              <a:t> </a:t>
            </a:r>
            <a:r>
              <a:rPr lang="en-IN" sz="3200" b="1" dirty="0"/>
              <a:t/>
            </a:r>
            <a:br>
              <a:rPr lang="en-IN" sz="3200" b="1" dirty="0"/>
            </a:br>
            <a:r>
              <a:rPr lang="en-IN" sz="2800" b="1" dirty="0">
                <a:latin typeface="Sitka Small Semibold" pitchFamily="2" charset="0"/>
              </a:rPr>
              <a:t>(</a:t>
            </a:r>
            <a:r>
              <a:rPr lang="en" sz="2800" b="1" dirty="0">
                <a:latin typeface="Sitka Small Semibold" pitchFamily="2" charset="0"/>
              </a:rPr>
              <a:t>PM-AJAY)</a:t>
            </a:r>
            <a:endParaRPr sz="2800" b="1" dirty="0">
              <a:latin typeface="Sitka Small Semibold" pitchFamily="2" charset="0"/>
            </a:endParaRPr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0" y="3917373"/>
            <a:ext cx="9144000" cy="12261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itka Text Semibold" pitchFamily="2" charset="0"/>
              </a:rPr>
              <a:t>By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itka Text Semibold" pitchFamily="2" charset="0"/>
              </a:rPr>
              <a:t>National Informatics Centre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itka Text Semibold" pitchFamily="2" charset="0"/>
              </a:rPr>
              <a:t>Department of Social Justice and Empowerment,GOI</a:t>
            </a:r>
            <a:endParaRPr dirty="0">
              <a:latin typeface="Sitka Text Semi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62" y="81056"/>
            <a:ext cx="491029" cy="833853"/>
          </a:xfrm>
          <a:prstGeom prst="rect">
            <a:avLst/>
          </a:prstGeom>
        </p:spPr>
      </p:pic>
      <p:pic>
        <p:nvPicPr>
          <p:cNvPr id="117" name="Picture 116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C112A60E-6B9D-4BD7-9826-E69C1DC6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02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  <a:p>
            <a:pPr algn="just"/>
            <a:endParaRPr lang="en-IN" sz="1600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72" y="178023"/>
            <a:ext cx="6781125" cy="34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910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89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  <a:p>
            <a:pPr algn="just"/>
            <a:endParaRPr lang="en-IN" sz="1600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04" y="159975"/>
            <a:ext cx="7113443" cy="408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897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75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  <a:p>
            <a:pPr algn="just"/>
            <a:endParaRPr lang="en-IN" sz="1600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3" y="233081"/>
            <a:ext cx="6704003" cy="24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693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733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  <a:p>
            <a:pPr algn="just"/>
            <a:endParaRPr lang="en-IN" sz="1600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06" y="129908"/>
            <a:ext cx="721940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475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22D5DE-A468-33E4-9E4D-451F4132642C}"/>
              </a:ext>
            </a:extLst>
          </p:cNvPr>
          <p:cNvSpPr txBox="1"/>
          <p:nvPr/>
        </p:nvSpPr>
        <p:spPr>
          <a:xfrm>
            <a:off x="-1" y="1208782"/>
            <a:ext cx="187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</p:txBody>
      </p:sp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BBBF1A32-C85C-8F8F-7B1A-7B7FD4AA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306315"/>
            <a:ext cx="7132320" cy="380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29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22D5DE-A468-33E4-9E4D-451F4132642C}"/>
              </a:ext>
            </a:extLst>
          </p:cNvPr>
          <p:cNvSpPr txBox="1"/>
          <p:nvPr/>
        </p:nvSpPr>
        <p:spPr>
          <a:xfrm>
            <a:off x="-1" y="1208782"/>
            <a:ext cx="1724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</p:txBody>
      </p:sp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BBBF1A32-C85C-8F8F-7B1A-7B7FD4AA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162405"/>
            <a:ext cx="714103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5508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BBBF1A32-C85C-8F8F-7B1A-7B7FD4AA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E2AFCDF3-1AD4-F7AE-C4F4-9FB9C143F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528384"/>
              </p:ext>
            </p:extLst>
          </p:nvPr>
        </p:nvGraphicFramePr>
        <p:xfrm>
          <a:off x="1071797" y="966970"/>
          <a:ext cx="75772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0305A8-0BA8-1E0B-95B1-350FB0390AEC}"/>
              </a:ext>
            </a:extLst>
          </p:cNvPr>
          <p:cNvSpPr txBox="1"/>
          <p:nvPr/>
        </p:nvSpPr>
        <p:spPr>
          <a:xfrm>
            <a:off x="1440965" y="14015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2"/>
                </a:solidFill>
                <a:latin typeface="Sitka Text Semibold" pitchFamily="2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8DC2A8-096C-FD43-2150-62BAF8FA162D}"/>
              </a:ext>
            </a:extLst>
          </p:cNvPr>
          <p:cNvSpPr txBox="1"/>
          <p:nvPr/>
        </p:nvSpPr>
        <p:spPr>
          <a:xfrm>
            <a:off x="262328" y="587156"/>
            <a:ext cx="697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  <a:latin typeface="Sitka Text Semibold" pitchFamily="2" charset="0"/>
                <a:sym typeface="Raleway Thin"/>
              </a:rPr>
              <a:t>Online Submission of GIA Projects in 2022-23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B0FA1C-E76E-1122-1559-AC0A4DB1C7FF}"/>
              </a:ext>
            </a:extLst>
          </p:cNvPr>
          <p:cNvSpPr txBox="1"/>
          <p:nvPr/>
        </p:nvSpPr>
        <p:spPr>
          <a:xfrm>
            <a:off x="1371600" y="2693055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2"/>
                </a:solidFill>
                <a:latin typeface="Sitka Text Semibold" pitchFamily="2" charset="0"/>
              </a:rPr>
              <a:t>1211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1C736A-3157-3DDA-E810-1D325CE508C3}"/>
              </a:ext>
            </a:extLst>
          </p:cNvPr>
          <p:cNvSpPr txBox="1"/>
          <p:nvPr/>
        </p:nvSpPr>
        <p:spPr>
          <a:xfrm>
            <a:off x="1071796" y="3898512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2"/>
                </a:solidFill>
                <a:latin typeface="Sitka Text Semibold" pitchFamily="2" charset="0"/>
              </a:rPr>
              <a:t>1211</a:t>
            </a:r>
          </a:p>
        </p:txBody>
      </p:sp>
    </p:spTree>
    <p:extLst>
      <p:ext uri="{BB962C8B-B14F-4D97-AF65-F5344CB8AC3E}">
        <p14:creationId xmlns:p14="http://schemas.microsoft.com/office/powerpoint/2010/main" val="14254649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16577" y="1656411"/>
            <a:ext cx="7483186" cy="160430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IN" sz="5400" b="1" dirty="0">
                <a:latin typeface="Sitka Text Semibold" pitchFamily="2" charset="0"/>
                <a:cs typeface="Arial"/>
                <a:sym typeface="Arial"/>
              </a:rPr>
              <a:t>Construction / Repair of Hostels</a:t>
            </a:r>
            <a:endParaRPr b="1" dirty="0">
              <a:latin typeface="Sitka Small Semibold" pitchFamily="2" charset="0"/>
            </a:endParaRPr>
          </a:p>
        </p:txBody>
      </p:sp>
      <p:pic>
        <p:nvPicPr>
          <p:cNvPr id="117" name="Picture 116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C112A60E-6B9D-4BD7-9826-E69C1DC6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737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473217" cy="5627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2400" b="1" dirty="0">
                <a:latin typeface="Sitka Text Semibold" pitchFamily="2" charset="0"/>
                <a:cs typeface="Arial"/>
                <a:sym typeface="Arial"/>
              </a:rPr>
              <a:t>Online Proposals under “Construction/Repair of Hostels”</a:t>
            </a:r>
            <a:endParaRPr sz="2400" b="1" dirty="0">
              <a:latin typeface="Sitka Text Semibold" pitchFamily="2" charset="0"/>
              <a:cs typeface="Arial"/>
              <a:sym typeface="Arial"/>
            </a:endParaRP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03804" y="1281583"/>
            <a:ext cx="8526613" cy="4067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N" sz="1600" b="1" dirty="0"/>
              <a:t> </a:t>
            </a:r>
            <a:r>
              <a:rPr lang="en-IN" b="1" dirty="0"/>
              <a:t>Five categories of proposals are accepted under the Hostel component </a:t>
            </a: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graphicFrame>
        <p:nvGraphicFramePr>
          <p:cNvPr id="17" name="Diagram 16">
            <a:extLst>
              <a:ext uri="{FF2B5EF4-FFF2-40B4-BE49-F238E27FC236}">
                <a16:creationId xmlns="" xmlns:a16="http://schemas.microsoft.com/office/drawing/2014/main" id="{3FBB29B6-D3C1-BC8C-DF6F-8D3D80D60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303599"/>
              </p:ext>
            </p:extLst>
          </p:nvPr>
        </p:nvGraphicFramePr>
        <p:xfrm>
          <a:off x="551040" y="1801575"/>
          <a:ext cx="7145159" cy="306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A7217DAB-BCAC-E572-2D9C-551F4743D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99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473217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2400" b="1" dirty="0">
                <a:latin typeface="Sitka Text Semibold" pitchFamily="2" charset="0"/>
                <a:cs typeface="Arial"/>
              </a:rPr>
              <a:t>MIS :: Modules of “Construction/Repair of Hostels”</a:t>
            </a:r>
            <a:endParaRPr sz="2400" b="1" dirty="0">
              <a:latin typeface="Sitka Text Semibold" pitchFamily="2" charset="0"/>
              <a:cs typeface="Arial"/>
            </a:endParaRP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03804" y="1281583"/>
            <a:ext cx="8526613" cy="467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Following are the modules available on PM-AJAY portal:</a:t>
            </a: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EB7E99-053C-8E86-6EFF-D4100903AE6A}"/>
              </a:ext>
            </a:extLst>
          </p:cNvPr>
          <p:cNvSpPr txBox="1"/>
          <p:nvPr/>
        </p:nvSpPr>
        <p:spPr>
          <a:xfrm>
            <a:off x="731520" y="1748743"/>
            <a:ext cx="7601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Registration of State/Central Level Institute/University by Ministry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Separate login-credentials for State Dept., District,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      State Level Institute &amp; Central Level Institute/University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Submission of Hostel related proposals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Submission of Already Sanctioned Hostel (Legacy)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Forward/Approve/Reject/Return the hostel proposal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Progress submission of respective proposal</a:t>
            </a: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098E5E5C-D443-4A25-83F3-4A3BF843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59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6056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Sitka Text Semibold" pitchFamily="2" charset="0"/>
              </a:rPr>
              <a:t>Components</a:t>
            </a:r>
            <a:endParaRPr sz="3200" b="1" dirty="0">
              <a:latin typeface="Sitka Text Semibold" pitchFamily="2" charset="0"/>
            </a:endParaRPr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241553" y="1178950"/>
            <a:ext cx="4982519" cy="3745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IN" dirty="0"/>
              <a:t>PM-AJAY is a Centrally Sponsored Scheme having three components: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endParaRPr lang="en-IN" sz="1050" dirty="0"/>
          </a:p>
          <a:p>
            <a:pPr marL="1028700" lvl="1" indent="-457200">
              <a:spcBef>
                <a:spcPts val="0"/>
              </a:spcBef>
              <a:buFont typeface="+mj-lt"/>
              <a:buAutoNum type="arabicPeriod"/>
            </a:pPr>
            <a:r>
              <a:rPr lang="en-IN" dirty="0"/>
              <a:t>Development of SC dominated villages into “Adarsh Gram” 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en-IN" b="1" dirty="0"/>
              <a:t>	  (MIS: </a:t>
            </a:r>
            <a:r>
              <a:rPr lang="en-IN" b="1" dirty="0">
                <a:hlinkClick r:id="rId3"/>
              </a:rPr>
              <a:t>https://pmagy.gov.in</a:t>
            </a:r>
            <a:r>
              <a:rPr lang="en-IN" b="1" dirty="0"/>
              <a:t>)</a:t>
            </a:r>
          </a:p>
          <a:p>
            <a:pPr marL="1028700" lvl="1" indent="-457200">
              <a:spcBef>
                <a:spcPts val="0"/>
              </a:spcBef>
              <a:buFont typeface="+mj-lt"/>
              <a:buAutoNum type="arabicPeriod"/>
            </a:pPr>
            <a:endParaRPr lang="en-IN" b="1" dirty="0"/>
          </a:p>
          <a:p>
            <a:pPr marL="1028700" lvl="1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IN" dirty="0"/>
              <a:t>Grants-in-aid to State/Districts</a:t>
            </a:r>
          </a:p>
          <a:p>
            <a:pPr marL="1028700" lvl="1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IN" dirty="0"/>
              <a:t>Construction/Repair of Hostels </a:t>
            </a:r>
            <a:r>
              <a:rPr lang="en-IN" b="1" dirty="0"/>
              <a:t>(MIS: </a:t>
            </a:r>
            <a:r>
              <a:rPr lang="en-IN" b="1" dirty="0">
                <a:hlinkClick r:id="rId4"/>
              </a:rPr>
              <a:t>https://pmajay.dosje.gov.in</a:t>
            </a:r>
            <a:r>
              <a:rPr lang="en-IN" b="1" dirty="0"/>
              <a:t>)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pic>
        <p:nvPicPr>
          <p:cNvPr id="146" name="Picture 145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C112A60E-6B9D-4BD7-9826-E69C1DC6C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4F130C-9DCC-510F-8732-B6ABD2D023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47" r="760" b="4604"/>
          <a:stretch/>
        </p:blipFill>
        <p:spPr>
          <a:xfrm>
            <a:off x="5289817" y="599163"/>
            <a:ext cx="3408128" cy="1772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5C2ED3-015B-831A-EE07-678B3F655E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97" r="608" b="9868"/>
          <a:stretch/>
        </p:blipFill>
        <p:spPr>
          <a:xfrm>
            <a:off x="5293445" y="2943254"/>
            <a:ext cx="3407209" cy="1691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C64671-46F7-3686-2254-2431839565C8}"/>
              </a:ext>
            </a:extLst>
          </p:cNvPr>
          <p:cNvSpPr txBox="1"/>
          <p:nvPr/>
        </p:nvSpPr>
        <p:spPr>
          <a:xfrm>
            <a:off x="5289817" y="2423851"/>
            <a:ext cx="36126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N" b="1" dirty="0">
                <a:hlinkClick r:id="rId3"/>
              </a:rPr>
              <a:t>https://pmagy.gov.in</a:t>
            </a:r>
            <a:endParaRPr lang="en-I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FAE197-03DA-2B00-0754-A04848975C81}"/>
              </a:ext>
            </a:extLst>
          </p:cNvPr>
          <p:cNvSpPr txBox="1"/>
          <p:nvPr/>
        </p:nvSpPr>
        <p:spPr>
          <a:xfrm>
            <a:off x="5289817" y="4641781"/>
            <a:ext cx="340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N" b="1" dirty="0">
                <a:hlinkClick r:id="rId4"/>
              </a:rPr>
              <a:t>https://pmajay.dosje.gov.in</a:t>
            </a:r>
            <a:endParaRPr lang="en-IN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DCB581-7C7D-B56C-ECAF-C80BAFC718C1}"/>
              </a:ext>
            </a:extLst>
          </p:cNvPr>
          <p:cNvSpPr txBox="1"/>
          <p:nvPr/>
        </p:nvSpPr>
        <p:spPr>
          <a:xfrm>
            <a:off x="304863" y="197901"/>
            <a:ext cx="824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  <a:latin typeface="Sitka Text Semibold" pitchFamily="2" charset="0"/>
                <a:sym typeface="Raleway Thin"/>
              </a:rPr>
              <a:t>Flow Chart of hostel proposal movement </a:t>
            </a:r>
            <a:r>
              <a:rPr lang="en-IN" sz="2400" b="1">
                <a:solidFill>
                  <a:schemeClr val="accent2"/>
                </a:solidFill>
                <a:latin typeface="Sitka Text Semibold" pitchFamily="2" charset="0"/>
                <a:sym typeface="Raleway Thin"/>
              </a:rPr>
              <a:t>from district</a:t>
            </a:r>
            <a:endParaRPr lang="en-IN" sz="2400" b="1" dirty="0">
              <a:solidFill>
                <a:schemeClr val="accent2"/>
              </a:solidFill>
              <a:latin typeface="Sitka Text Semibold" pitchFamily="2" charset="0"/>
              <a:sym typeface="Raleway Th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49D38A-D6CE-DC63-8C72-EF8FF85AB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58" r="13913" b="23060"/>
          <a:stretch/>
        </p:blipFill>
        <p:spPr>
          <a:xfrm>
            <a:off x="2115026" y="659566"/>
            <a:ext cx="4900400" cy="44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59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473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Stakeholder wise Modules in </a:t>
            </a:r>
            <a:r>
              <a:rPr lang="en-IN" b="1" dirty="0" smtClean="0">
                <a:solidFill>
                  <a:schemeClr val="accent2"/>
                </a:solidFill>
                <a:latin typeface="Raleway" pitchFamily="2" charset="0"/>
              </a:rPr>
              <a:t>Hostel</a:t>
            </a:r>
            <a:endParaRPr lang="en-IN" b="1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7395"/>
              </p:ext>
            </p:extLst>
          </p:nvPr>
        </p:nvGraphicFramePr>
        <p:xfrm>
          <a:off x="1473565" y="226422"/>
          <a:ext cx="7146733" cy="4397831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4004522"/>
                <a:gridCol w="3142211"/>
              </a:tblGrid>
              <a:tr h="48768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District/State</a:t>
                      </a:r>
                      <a:r>
                        <a:rPr lang="en-US" sz="1600" b="1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- </a:t>
                      </a:r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Maker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District/State - Checker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1636915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 Add Already Sanctioned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 New Hostel Proposal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Expansion of Existing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Repair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One Time Grant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2nd Installment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Submit Progress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New Hostel Proposal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Expansion of Existing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Repair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One Time Grant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2nd Installment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6183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State Institute/State University - Maker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State Department - Checker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1113905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 Add Already Sanctioned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 New Hostel Proposal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Expansion of Existing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Repair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One Time Grant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2nd Installment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Submit Progress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New Hostel Proposal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Expansion of Existing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Repair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One Time Grant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2nd Installment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326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473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Stakeholder wise Modules in </a:t>
            </a:r>
            <a:r>
              <a:rPr lang="en-IN" b="1" dirty="0" smtClean="0">
                <a:solidFill>
                  <a:schemeClr val="accent2"/>
                </a:solidFill>
                <a:latin typeface="Raleway" pitchFamily="2" charset="0"/>
              </a:rPr>
              <a:t>Hostel</a:t>
            </a:r>
            <a:endParaRPr lang="en-IN" b="1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49308"/>
              </p:ext>
            </p:extLst>
          </p:nvPr>
        </p:nvGraphicFramePr>
        <p:xfrm>
          <a:off x="1473565" y="496388"/>
          <a:ext cx="7146733" cy="231648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4004522"/>
                <a:gridCol w="3142211"/>
              </a:tblGrid>
              <a:tr h="48768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Central Institute/Central University </a:t>
                      </a:r>
                      <a:r>
                        <a:rPr lang="en-US" sz="1600" b="1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Maker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Ministry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1636915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 Add Already Sanctioned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 New Hostel Proposal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Expansion of Existing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Repair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One Time Grant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2nd Installment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Submit Progress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New Hostel Proposal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Expansion of Existing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Repair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One Time Grant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2nd Installment Hostel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837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15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Required documents to submit the Hostel Proposal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49255"/>
              </p:ext>
            </p:extLst>
          </p:nvPr>
        </p:nvGraphicFramePr>
        <p:xfrm>
          <a:off x="2152361" y="562813"/>
          <a:ext cx="668655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5" imgW="6715081" imgH="3819485" progId="Excel.Sheet.12">
                  <p:embed/>
                </p:oleObj>
              </mc:Choice>
              <mc:Fallback>
                <p:oleObj name="Worksheet" r:id="rId5" imgW="6715081" imgH="3819485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361" y="562813"/>
                        <a:ext cx="6686550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427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4735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Document Details before Submit the Hostel Proposal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17553"/>
              </p:ext>
            </p:extLst>
          </p:nvPr>
        </p:nvGraphicFramePr>
        <p:xfrm>
          <a:off x="1967501" y="543183"/>
          <a:ext cx="668655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5" imgW="6715081" imgH="3629146" progId="Excel.Sheet.12">
                  <p:embed/>
                </p:oleObj>
              </mc:Choice>
              <mc:Fallback>
                <p:oleObj name="Worksheet" r:id="rId5" imgW="6715081" imgH="3629146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501" y="543183"/>
                        <a:ext cx="6686550" cy="367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427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715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Sanctioned hostel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634" y="138148"/>
            <a:ext cx="6964360" cy="48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28119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2" y="1208782"/>
            <a:ext cx="1889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Sanctioned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hostel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0388" y="154627"/>
            <a:ext cx="6867053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3837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33142" y="1208781"/>
            <a:ext cx="185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hostel Part 1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9429" y="141194"/>
            <a:ext cx="6974060" cy="48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11179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0" y="1208782"/>
            <a:ext cx="1976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New hostel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Part 1</a:t>
            </a: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349" y="197353"/>
            <a:ext cx="6948351" cy="46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4594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776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New hostel Part 2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303" y="118410"/>
            <a:ext cx="6921246" cy="486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6627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2400" b="1" dirty="0">
                <a:latin typeface="Sitka Text Semibold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https://pmajay.dosje.gov.in</a:t>
            </a:r>
            <a:r>
              <a:rPr lang="en-IN" sz="2400" b="1" dirty="0">
                <a:latin typeface="Sitka Text Semibold" pitchFamily="2" charset="0"/>
              </a:rPr>
              <a:t/>
            </a:r>
            <a:br>
              <a:rPr lang="en-IN" sz="2400" b="1" dirty="0">
                <a:latin typeface="Sitka Text Semibold" pitchFamily="2" charset="0"/>
              </a:rPr>
            </a:br>
            <a:r>
              <a:rPr lang="en-IN" sz="2400" b="1" dirty="0">
                <a:latin typeface="Sitka Text Semibold" pitchFamily="2" charset="0"/>
              </a:rPr>
              <a:t/>
            </a:r>
            <a:br>
              <a:rPr lang="en-IN" sz="2400" b="1" dirty="0">
                <a:latin typeface="Sitka Text Semibold" pitchFamily="2" charset="0"/>
              </a:rPr>
            </a:br>
            <a:endParaRPr sz="2400" b="1" dirty="0">
              <a:latin typeface="Sitka Text Semibold" pitchFamily="2" charset="0"/>
            </a:endParaRP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03804" y="1281583"/>
            <a:ext cx="8526613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N" b="1" dirty="0"/>
              <a:t>The portal caters to the two components of scheme as </a:t>
            </a:r>
            <a:r>
              <a:rPr lang="en-IN" b="1" i="1" dirty="0"/>
              <a:t>“Adarsh Gram component”</a:t>
            </a:r>
            <a:r>
              <a:rPr lang="en-IN" b="1" dirty="0"/>
              <a:t> has separate portal  (https://pmagy.gov.in).</a:t>
            </a:r>
            <a:endParaRPr b="1"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grpSp>
        <p:nvGrpSpPr>
          <p:cNvPr id="9" name="Google Shape;1026;p23"/>
          <p:cNvGrpSpPr/>
          <p:nvPr/>
        </p:nvGrpSpPr>
        <p:grpSpPr>
          <a:xfrm>
            <a:off x="841472" y="2145650"/>
            <a:ext cx="5364636" cy="727427"/>
            <a:chOff x="1126863" y="2013875"/>
            <a:chExt cx="1944600" cy="1569600"/>
          </a:xfrm>
        </p:grpSpPr>
        <p:sp>
          <p:nvSpPr>
            <p:cNvPr id="10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8;p23"/>
            <p:cNvSpPr txBox="1"/>
            <p:nvPr/>
          </p:nvSpPr>
          <p:spPr>
            <a:xfrm>
              <a:off x="1351627" y="2256386"/>
              <a:ext cx="1451699" cy="859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sz="1800" b="1" dirty="0">
                  <a:solidFill>
                    <a:schemeClr val="bg1"/>
                  </a:solidFill>
                </a:rPr>
                <a:t>(</a:t>
              </a:r>
              <a:r>
                <a:rPr lang="en-IN" sz="1800" b="1" dirty="0" err="1">
                  <a:solidFill>
                    <a:schemeClr val="bg1"/>
                  </a:solidFill>
                </a:rPr>
                <a:t>i</a:t>
              </a:r>
              <a:r>
                <a:rPr lang="en-IN" sz="1800" b="1" dirty="0">
                  <a:solidFill>
                    <a:schemeClr val="bg1"/>
                  </a:solidFill>
                </a:rPr>
                <a:t>) Grants-in-Aid to States/Districts</a:t>
              </a:r>
              <a:endParaRPr sz="18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7" name="Google Shape;1026;p23"/>
          <p:cNvGrpSpPr/>
          <p:nvPr/>
        </p:nvGrpSpPr>
        <p:grpSpPr>
          <a:xfrm>
            <a:off x="841472" y="3220291"/>
            <a:ext cx="5364636" cy="727427"/>
            <a:chOff x="1126863" y="2013875"/>
            <a:chExt cx="1944600" cy="1569600"/>
          </a:xfrm>
        </p:grpSpPr>
        <p:sp>
          <p:nvSpPr>
            <p:cNvPr id="18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28;p23"/>
            <p:cNvSpPr txBox="1"/>
            <p:nvPr/>
          </p:nvSpPr>
          <p:spPr>
            <a:xfrm>
              <a:off x="1351627" y="2256386"/>
              <a:ext cx="1451699" cy="1123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sz="1800" b="1" dirty="0">
                  <a:solidFill>
                    <a:schemeClr val="bg1"/>
                  </a:solidFill>
                </a:rPr>
                <a:t>(ii) Construction/Repair of Hostels</a:t>
              </a:r>
              <a:endParaRPr sz="18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67F6A6FF-F738-8863-9CBC-E862A8435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0" y="1208782"/>
            <a:ext cx="1733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</a:p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New hostel Part 2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91938"/>
            <a:ext cx="7234517" cy="32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66079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793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2</a:t>
            </a:r>
            <a:r>
              <a:rPr lang="en-IN" baseline="30000" dirty="0" smtClean="0">
                <a:solidFill>
                  <a:schemeClr val="accent2"/>
                </a:solidFill>
                <a:latin typeface="Raleway" pitchFamily="2" charset="0"/>
              </a:rPr>
              <a:t>nd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Instalment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hostel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5886" y="181535"/>
            <a:ext cx="7173770" cy="456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25429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6459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Format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to submit the proposal of </a:t>
            </a:r>
          </a:p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2</a:t>
            </a:r>
            <a:r>
              <a:rPr lang="en-IN" baseline="30000" dirty="0">
                <a:solidFill>
                  <a:schemeClr val="accent2"/>
                </a:solidFill>
                <a:latin typeface="Raleway" pitchFamily="2" charset="0"/>
              </a:rPr>
              <a:t>nd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 Instalment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hostel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7840" y="374970"/>
            <a:ext cx="6906872" cy="358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97147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785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One Time Grant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137" y="208283"/>
            <a:ext cx="6708796" cy="471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09002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0" y="1208782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Expansion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 hostel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Part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1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5886" y="141194"/>
            <a:ext cx="7017603" cy="48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22899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72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</a:t>
            </a:r>
            <a:r>
              <a:rPr lang="en-IN" b="1" dirty="0" smtClean="0">
                <a:solidFill>
                  <a:schemeClr val="accent2"/>
                </a:solidFill>
                <a:latin typeface="Raleway" pitchFamily="2" charset="0"/>
              </a:rPr>
              <a:t>…</a:t>
            </a:r>
            <a:endParaRPr lang="en-IN" dirty="0" smtClean="0">
              <a:solidFill>
                <a:schemeClr val="accent2"/>
              </a:solidFill>
              <a:latin typeface="Raleway" pitchFamily="2" charset="0"/>
            </a:endParaRP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Format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to submit the proposal of Expansion  hostel Part </a:t>
            </a:r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1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0389" y="197353"/>
            <a:ext cx="7009311" cy="46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889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02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Format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to submit the proposal of Expansion  hostel Part 2</a:t>
            </a: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635" y="92098"/>
            <a:ext cx="6944866" cy="49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31751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37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Format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to submit the proposal of Expansion  hostel Part 2</a:t>
            </a: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2011" y="491938"/>
            <a:ext cx="7121306" cy="32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1818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907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Format to submit the proposal of 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latin typeface="Raleway" pitchFamily="2" charset="0"/>
              </a:rPr>
              <a:t>Repair and Maintenance of hostel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2971" y="381548"/>
            <a:ext cx="6654274" cy="3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77367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28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solidFill>
                  <a:schemeClr val="accent2"/>
                </a:solidFill>
                <a:latin typeface="Raleway" pitchFamily="2" charset="0"/>
              </a:rPr>
              <a:t>Continued…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  <a:p>
            <a:pPr algn="just"/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Format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to submit the proposal of 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latin typeface="Raleway" pitchFamily="2" charset="0"/>
              </a:rPr>
              <a:t>Repair and Maintenance of </a:t>
            </a:r>
            <a:r>
              <a:rPr lang="en-US" dirty="0" smtClean="0">
                <a:solidFill>
                  <a:schemeClr val="accent2"/>
                </a:solidFill>
                <a:latin typeface="Raleway" pitchFamily="2" charset="0"/>
              </a:rPr>
              <a:t>hostel</a:t>
            </a:r>
            <a:endParaRPr lang="en-IN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0720" y="348656"/>
            <a:ext cx="7068290" cy="40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45842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16577" y="1656411"/>
            <a:ext cx="7483186" cy="160430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IN" sz="5400" b="1" dirty="0">
                <a:latin typeface="Sitka Text Semibold" pitchFamily="2" charset="0"/>
                <a:cs typeface="Arial"/>
              </a:rPr>
              <a:t>Grants-in-Aid to States/Districts</a:t>
            </a:r>
            <a:endParaRPr sz="5400" b="1" dirty="0">
              <a:latin typeface="Sitka Text Semibold" pitchFamily="2" charset="0"/>
              <a:cs typeface="Arial"/>
            </a:endParaRPr>
          </a:p>
        </p:txBody>
      </p:sp>
      <p:pic>
        <p:nvPicPr>
          <p:cNvPr id="117" name="Picture 116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C112A60E-6B9D-4BD7-9826-E69C1DC6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99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BBBF1A32-C85C-8F8F-7B1A-7B7FD4AA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E2AFCDF3-1AD4-F7AE-C4F4-9FB9C143F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738717"/>
              </p:ext>
            </p:extLst>
          </p:nvPr>
        </p:nvGraphicFramePr>
        <p:xfrm>
          <a:off x="1071797" y="966970"/>
          <a:ext cx="75772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0305A8-0BA8-1E0B-95B1-350FB0390AEC}"/>
              </a:ext>
            </a:extLst>
          </p:cNvPr>
          <p:cNvSpPr txBox="1"/>
          <p:nvPr/>
        </p:nvSpPr>
        <p:spPr>
          <a:xfrm>
            <a:off x="1440965" y="1401579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2"/>
                </a:solidFill>
                <a:latin typeface="Sitka Text Semibold" pitchFamily="2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8DC2A8-096C-FD43-2150-62BAF8FA162D}"/>
              </a:ext>
            </a:extLst>
          </p:cNvPr>
          <p:cNvSpPr txBox="1"/>
          <p:nvPr/>
        </p:nvSpPr>
        <p:spPr>
          <a:xfrm>
            <a:off x="262328" y="587156"/>
            <a:ext cx="764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  <a:latin typeface="Sitka Text Semibold" pitchFamily="2" charset="0"/>
                <a:sym typeface="Raleway Thin"/>
              </a:rPr>
              <a:t>Online Submission of Hostel Proposals in 2022-23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B0FA1C-E76E-1122-1559-AC0A4DB1C7FF}"/>
              </a:ext>
            </a:extLst>
          </p:cNvPr>
          <p:cNvSpPr txBox="1"/>
          <p:nvPr/>
        </p:nvSpPr>
        <p:spPr>
          <a:xfrm>
            <a:off x="1506511" y="2693055"/>
            <a:ext cx="83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accent2"/>
                </a:solidFill>
                <a:latin typeface="Sitka Text Semibold" pitchFamily="2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1C736A-3157-3DDA-E810-1D325CE508C3}"/>
              </a:ext>
            </a:extLst>
          </p:cNvPr>
          <p:cNvSpPr txBox="1"/>
          <p:nvPr/>
        </p:nvSpPr>
        <p:spPr>
          <a:xfrm>
            <a:off x="1364104" y="3910013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accent2"/>
                </a:solidFill>
                <a:latin typeface="Sitka Text Semibold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30731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BBBF1A32-C85C-8F8F-7B1A-7B7FD4AA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8DC2A8-096C-FD43-2150-62BAF8FA162D}"/>
              </a:ext>
            </a:extLst>
          </p:cNvPr>
          <p:cNvSpPr txBox="1"/>
          <p:nvPr/>
        </p:nvSpPr>
        <p:spPr>
          <a:xfrm>
            <a:off x="262328" y="587156"/>
            <a:ext cx="764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  <a:latin typeface="Sitka Text Semibold" pitchFamily="2" charset="0"/>
                <a:sym typeface="Raleway Thin"/>
              </a:rPr>
              <a:t>Online Submission of Hostel Proposals in 2022-23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A2A09D-03D9-672B-83FE-651F9B205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65"/>
          <a:stretch/>
        </p:blipFill>
        <p:spPr>
          <a:xfrm>
            <a:off x="1806308" y="2158810"/>
            <a:ext cx="7082854" cy="122689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9D2484-CD0C-3455-ACB5-05326550C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309" y="1048821"/>
            <a:ext cx="7082854" cy="10490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063117-9FB0-C9E2-3BDA-65C20C89FA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581"/>
          <a:stretch/>
        </p:blipFill>
        <p:spPr>
          <a:xfrm>
            <a:off x="1830273" y="3448147"/>
            <a:ext cx="7082854" cy="1262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BF96A8-8A30-5144-B4F4-97A93CCDEA3E}"/>
              </a:ext>
            </a:extLst>
          </p:cNvPr>
          <p:cNvSpPr/>
          <p:nvPr/>
        </p:nvSpPr>
        <p:spPr>
          <a:xfrm>
            <a:off x="378175" y="1377511"/>
            <a:ext cx="1029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State/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District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31FDEA-16A4-A51D-8AA2-08CE285222CE}"/>
              </a:ext>
            </a:extLst>
          </p:cNvPr>
          <p:cNvSpPr/>
          <p:nvPr/>
        </p:nvSpPr>
        <p:spPr>
          <a:xfrm>
            <a:off x="346313" y="2276919"/>
            <a:ext cx="115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State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Level 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Institute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1B7508-F2CC-9B0A-157B-303413472CAB}"/>
              </a:ext>
            </a:extLst>
          </p:cNvPr>
          <p:cNvSpPr/>
          <p:nvPr/>
        </p:nvSpPr>
        <p:spPr>
          <a:xfrm>
            <a:off x="314856" y="3540480"/>
            <a:ext cx="115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Central 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Level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latin typeface="Sitka Text Semibold" pitchFamily="2" charset="0"/>
              </a:rPr>
              <a:t>Institute</a:t>
            </a:r>
          </a:p>
        </p:txBody>
      </p:sp>
      <p:sp>
        <p:nvSpPr>
          <p:cNvPr id="17" name="Arrow: Striped Right 16">
            <a:extLst>
              <a:ext uri="{FF2B5EF4-FFF2-40B4-BE49-F238E27FC236}">
                <a16:creationId xmlns="" xmlns:a16="http://schemas.microsoft.com/office/drawing/2014/main" id="{BEB53E17-8D7F-7F8C-A04E-26C3C0A4FEC3}"/>
              </a:ext>
            </a:extLst>
          </p:cNvPr>
          <p:cNvSpPr/>
          <p:nvPr/>
        </p:nvSpPr>
        <p:spPr>
          <a:xfrm>
            <a:off x="1470942" y="2687306"/>
            <a:ext cx="277320" cy="51278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Striped Right 17">
            <a:extLst>
              <a:ext uri="{FF2B5EF4-FFF2-40B4-BE49-F238E27FC236}">
                <a16:creationId xmlns="" xmlns:a16="http://schemas.microsoft.com/office/drawing/2014/main" id="{C8A52E50-3D2B-78A0-2EC3-0E18AFA40B64}"/>
              </a:ext>
            </a:extLst>
          </p:cNvPr>
          <p:cNvSpPr/>
          <p:nvPr/>
        </p:nvSpPr>
        <p:spPr>
          <a:xfrm>
            <a:off x="1470942" y="4027953"/>
            <a:ext cx="277320" cy="51278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Striped Right 18">
            <a:extLst>
              <a:ext uri="{FF2B5EF4-FFF2-40B4-BE49-F238E27FC236}">
                <a16:creationId xmlns="" xmlns:a16="http://schemas.microsoft.com/office/drawing/2014/main" id="{2C5C16E0-0881-739C-6CA6-2EFFF5E108F7}"/>
              </a:ext>
            </a:extLst>
          </p:cNvPr>
          <p:cNvSpPr/>
          <p:nvPr/>
        </p:nvSpPr>
        <p:spPr>
          <a:xfrm>
            <a:off x="1491513" y="1722953"/>
            <a:ext cx="277320" cy="51278"/>
          </a:xfrm>
          <a:prstGeom prst="strip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3670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3998626" y="865995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Sitka Text Semibold" pitchFamily="2" charset="0"/>
                <a:cs typeface="Arial"/>
              </a:rPr>
              <a:t>THANK</a:t>
            </a:r>
            <a:br>
              <a:rPr lang="en" sz="6600" b="1" dirty="0">
                <a:latin typeface="Sitka Text Semibold" pitchFamily="2" charset="0"/>
                <a:cs typeface="Arial"/>
              </a:rPr>
            </a:br>
            <a:r>
              <a:rPr lang="en" sz="6600" b="1" dirty="0">
                <a:latin typeface="Sitka Text Semibold" pitchFamily="2" charset="0"/>
                <a:cs typeface="Arial"/>
              </a:rPr>
              <a:t>You</a:t>
            </a:r>
            <a:endParaRPr sz="6600" b="1" dirty="0">
              <a:latin typeface="Sitka Text Semibold" pitchFamily="2" charset="0"/>
              <a:cs typeface="Arial"/>
            </a:endParaRPr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4373376" y="3186342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Sitka Text Semibold" pitchFamily="2" charset="0"/>
              </a:rPr>
              <a:t>You can contact us at: </a:t>
            </a:r>
            <a:endParaRPr b="1" dirty="0">
              <a:latin typeface="Sitka Text Semibold" pitchFamily="2" charset="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b="1" dirty="0">
                <a:latin typeface="Sitka Text Semibold" pitchFamily="2" charset="0"/>
              </a:rPr>
              <a:t>011-23070579</a:t>
            </a:r>
            <a:endParaRPr b="1" dirty="0">
              <a:latin typeface="Sitka Text Semibold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IN" b="1" dirty="0">
                <a:latin typeface="Sitka Text Semibold" pitchFamily="2" charset="0"/>
              </a:rPr>
              <a:t>s</a:t>
            </a:r>
            <a:r>
              <a:rPr lang="en" b="1" dirty="0">
                <a:latin typeface="Sitka Text Semibold" pitchFamily="2" charset="0"/>
              </a:rPr>
              <a:t>upport.pmagy-msje@gov.in</a:t>
            </a:r>
            <a:endParaRPr b="1" dirty="0">
              <a:latin typeface="Sitka Text Semibold" pitchFamily="2" charset="0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1B18D81D-1371-4CD1-D132-EAB2632A9070}"/>
              </a:ext>
            </a:extLst>
          </p:cNvPr>
          <p:cNvSpPr/>
          <p:nvPr/>
        </p:nvSpPr>
        <p:spPr>
          <a:xfrm>
            <a:off x="1" y="0"/>
            <a:ext cx="4504543" cy="5143500"/>
          </a:xfrm>
          <a:prstGeom prst="rt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 dirty="0"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F4D51E37-A0B3-C6B1-BB68-90BFFC49024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79161"/>
            <a:ext cx="1170709" cy="348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686801" cy="6507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2600" b="1" dirty="0">
                <a:latin typeface="Sitka Text Semibold" pitchFamily="2" charset="0"/>
              </a:rPr>
              <a:t>Interventions of “Grants-in-Aid to States/Districts”</a:t>
            </a:r>
            <a:r>
              <a:rPr lang="en-IN" sz="2800" b="1" dirty="0">
                <a:latin typeface="Sitka Text Semibold" pitchFamily="2" charset="0"/>
              </a:rPr>
              <a:t/>
            </a:r>
            <a:br>
              <a:rPr lang="en-IN" sz="2800" b="1" dirty="0">
                <a:latin typeface="Sitka Text Semibold" pitchFamily="2" charset="0"/>
              </a:rPr>
            </a:br>
            <a:endParaRPr sz="2800" b="1" dirty="0">
              <a:latin typeface="Sitka Text Semibold" pitchFamily="2" charset="0"/>
            </a:endParaRP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03804" y="1281583"/>
            <a:ext cx="8526613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N" sz="1600" b="1" dirty="0"/>
              <a:t> “Grants-in-Aid to States/Districts” component of PM-AJAY has three interventions</a:t>
            </a:r>
            <a:endParaRPr lang="en-IN" b="1"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9" name="Google Shape;1026;p23"/>
          <p:cNvGrpSpPr/>
          <p:nvPr/>
        </p:nvGrpSpPr>
        <p:grpSpPr>
          <a:xfrm>
            <a:off x="548534" y="1843138"/>
            <a:ext cx="7694613" cy="886515"/>
            <a:chOff x="1126863" y="2013875"/>
            <a:chExt cx="1944600" cy="1569600"/>
          </a:xfrm>
        </p:grpSpPr>
        <p:sp>
          <p:nvSpPr>
            <p:cNvPr id="10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8;p23"/>
            <p:cNvSpPr txBox="1"/>
            <p:nvPr/>
          </p:nvSpPr>
          <p:spPr>
            <a:xfrm>
              <a:off x="1351627" y="2256386"/>
              <a:ext cx="1451699" cy="859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sz="1800" b="1" dirty="0">
                  <a:solidFill>
                    <a:schemeClr val="bg1"/>
                  </a:solidFill>
                </a:rPr>
                <a:t>Grants-in-Aid to States/Districts</a:t>
              </a:r>
              <a:endParaRPr sz="18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" name="Google Shape;1022;p23">
            <a:extLst>
              <a:ext uri="{FF2B5EF4-FFF2-40B4-BE49-F238E27FC236}">
                <a16:creationId xmlns="" xmlns:a16="http://schemas.microsoft.com/office/drawing/2014/main" id="{53991C3A-76AE-54C6-D779-AED0D8BB5AF0}"/>
              </a:ext>
            </a:extLst>
          </p:cNvPr>
          <p:cNvGrpSpPr/>
          <p:nvPr/>
        </p:nvGrpSpPr>
        <p:grpSpPr>
          <a:xfrm>
            <a:off x="548534" y="2973837"/>
            <a:ext cx="2200509" cy="1776159"/>
            <a:chOff x="3071457" y="2013875"/>
            <a:chExt cx="1944600" cy="1569600"/>
          </a:xfrm>
        </p:grpSpPr>
        <p:sp>
          <p:nvSpPr>
            <p:cNvPr id="3" name="Google Shape;1023;p23">
              <a:extLst>
                <a:ext uri="{FF2B5EF4-FFF2-40B4-BE49-F238E27FC236}">
                  <a16:creationId xmlns="" xmlns:a16="http://schemas.microsoft.com/office/drawing/2014/main" id="{E2695132-3637-AE43-0287-BCA59AC99E7C}"/>
                </a:ext>
              </a:extLst>
            </p:cNvPr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24;p23">
              <a:extLst>
                <a:ext uri="{FF2B5EF4-FFF2-40B4-BE49-F238E27FC236}">
                  <a16:creationId xmlns="" xmlns:a16="http://schemas.microsoft.com/office/drawing/2014/main" id="{124A449F-9DCA-E82B-E4BA-C92A30E7F419}"/>
                </a:ext>
              </a:extLst>
            </p:cNvPr>
            <p:cNvSpPr txBox="1"/>
            <p:nvPr/>
          </p:nvSpPr>
          <p:spPr>
            <a:xfrm>
              <a:off x="3316100" y="2156213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Skill Development</a:t>
              </a:r>
              <a:endParaRPr lang="en-IN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" name="Google Shape;1025;p23">
              <a:extLst>
                <a:ext uri="{FF2B5EF4-FFF2-40B4-BE49-F238E27FC236}">
                  <a16:creationId xmlns="" xmlns:a16="http://schemas.microsoft.com/office/drawing/2014/main" id="{558295FA-7FEB-4B1B-6193-F5B6139CA5CE}"/>
                </a:ext>
              </a:extLst>
            </p:cNvPr>
            <p:cNvSpPr txBox="1"/>
            <p:nvPr/>
          </p:nvSpPr>
          <p:spPr>
            <a:xfrm>
              <a:off x="3316100" y="2568026"/>
              <a:ext cx="1451700" cy="766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IN" sz="9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Projects for skill development as per norms prescribed by the Ministry of Skill Development &amp; Entrepreneurship</a:t>
              </a:r>
              <a:endParaRPr sz="1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" name="Google Shape;1022;p23">
            <a:extLst>
              <a:ext uri="{FF2B5EF4-FFF2-40B4-BE49-F238E27FC236}">
                <a16:creationId xmlns="" xmlns:a16="http://schemas.microsoft.com/office/drawing/2014/main" id="{64F9CA61-01E3-3053-3A4A-3904FBF97045}"/>
              </a:ext>
            </a:extLst>
          </p:cNvPr>
          <p:cNvGrpSpPr/>
          <p:nvPr/>
        </p:nvGrpSpPr>
        <p:grpSpPr>
          <a:xfrm>
            <a:off x="3210454" y="2967453"/>
            <a:ext cx="2200509" cy="1776159"/>
            <a:chOff x="3071457" y="2013875"/>
            <a:chExt cx="1944600" cy="1569600"/>
          </a:xfrm>
        </p:grpSpPr>
        <p:sp>
          <p:nvSpPr>
            <p:cNvPr id="7" name="Google Shape;1023;p23">
              <a:extLst>
                <a:ext uri="{FF2B5EF4-FFF2-40B4-BE49-F238E27FC236}">
                  <a16:creationId xmlns="" xmlns:a16="http://schemas.microsoft.com/office/drawing/2014/main" id="{0AFA3B3B-87BA-AA0D-C94B-81AD162AA214}"/>
                </a:ext>
              </a:extLst>
            </p:cNvPr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4;p23">
              <a:extLst>
                <a:ext uri="{FF2B5EF4-FFF2-40B4-BE49-F238E27FC236}">
                  <a16:creationId xmlns="" xmlns:a16="http://schemas.microsoft.com/office/drawing/2014/main" id="{7B9C66D5-B893-AC15-257D-65B136B2AB1E}"/>
                </a:ext>
              </a:extLst>
            </p:cNvPr>
            <p:cNvSpPr txBox="1"/>
            <p:nvPr/>
          </p:nvSpPr>
          <p:spPr>
            <a:xfrm>
              <a:off x="3172844" y="2104713"/>
              <a:ext cx="1695933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Income Generation Activity</a:t>
              </a:r>
              <a:endParaRPr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2" name="Google Shape;1025;p23">
              <a:extLst>
                <a:ext uri="{FF2B5EF4-FFF2-40B4-BE49-F238E27FC236}">
                  <a16:creationId xmlns="" xmlns:a16="http://schemas.microsoft.com/office/drawing/2014/main" id="{973EA9DD-2B21-5B95-DF52-9EE207A12184}"/>
                </a:ext>
              </a:extLst>
            </p:cNvPr>
            <p:cNvSpPr txBox="1"/>
            <p:nvPr/>
          </p:nvSpPr>
          <p:spPr>
            <a:xfrm>
              <a:off x="3316099" y="2582391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IN" sz="9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Comprehensive Livelihood Projects</a:t>
              </a:r>
              <a:endParaRPr sz="1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3" name="Google Shape;1022;p23">
            <a:extLst>
              <a:ext uri="{FF2B5EF4-FFF2-40B4-BE49-F238E27FC236}">
                <a16:creationId xmlns="" xmlns:a16="http://schemas.microsoft.com/office/drawing/2014/main" id="{08259358-8394-76DD-BB39-FE1B9431CCB3}"/>
              </a:ext>
            </a:extLst>
          </p:cNvPr>
          <p:cNvGrpSpPr/>
          <p:nvPr/>
        </p:nvGrpSpPr>
        <p:grpSpPr>
          <a:xfrm>
            <a:off x="5987105" y="2967452"/>
            <a:ext cx="2200509" cy="1776159"/>
            <a:chOff x="3071457" y="2013875"/>
            <a:chExt cx="1944600" cy="1569600"/>
          </a:xfrm>
        </p:grpSpPr>
        <p:sp>
          <p:nvSpPr>
            <p:cNvPr id="14" name="Google Shape;1023;p23">
              <a:extLst>
                <a:ext uri="{FF2B5EF4-FFF2-40B4-BE49-F238E27FC236}">
                  <a16:creationId xmlns="" xmlns:a16="http://schemas.microsoft.com/office/drawing/2014/main" id="{51938830-86F3-02C4-5ECE-3B7D074EE824}"/>
                </a:ext>
              </a:extLst>
            </p:cNvPr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24;p23">
              <a:extLst>
                <a:ext uri="{FF2B5EF4-FFF2-40B4-BE49-F238E27FC236}">
                  <a16:creationId xmlns="" xmlns:a16="http://schemas.microsoft.com/office/drawing/2014/main" id="{71F3D14E-8500-96EE-75CD-56CD9CE10378}"/>
                </a:ext>
              </a:extLst>
            </p:cNvPr>
            <p:cNvSpPr txBox="1"/>
            <p:nvPr/>
          </p:nvSpPr>
          <p:spPr>
            <a:xfrm>
              <a:off x="3251488" y="2149159"/>
              <a:ext cx="164421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Infrastructure development</a:t>
              </a:r>
              <a:endParaRPr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" name="Google Shape;1025;p23">
              <a:extLst>
                <a:ext uri="{FF2B5EF4-FFF2-40B4-BE49-F238E27FC236}">
                  <a16:creationId xmlns="" xmlns:a16="http://schemas.microsoft.com/office/drawing/2014/main" id="{12DE64C2-AA75-EB7C-46F4-56D84A44D8B9}"/>
                </a:ext>
              </a:extLst>
            </p:cNvPr>
            <p:cNvSpPr txBox="1"/>
            <p:nvPr/>
          </p:nvSpPr>
          <p:spPr>
            <a:xfrm>
              <a:off x="3317906" y="2573668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IN" sz="9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Development of infrastructure related to the project for common utility purposes</a:t>
              </a:r>
              <a:endParaRPr sz="1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CAF3D56E-43DD-FC22-83D4-D9DD4FB771EB}"/>
              </a:ext>
            </a:extLst>
          </p:cNvPr>
          <p:cNvSpPr/>
          <p:nvPr/>
        </p:nvSpPr>
        <p:spPr>
          <a:xfrm>
            <a:off x="1537545" y="2729653"/>
            <a:ext cx="209973" cy="244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3A0E4C23-9CB2-3CE2-81ED-4E798BA5C07F}"/>
              </a:ext>
            </a:extLst>
          </p:cNvPr>
          <p:cNvSpPr/>
          <p:nvPr/>
        </p:nvSpPr>
        <p:spPr>
          <a:xfrm>
            <a:off x="4212957" y="2726225"/>
            <a:ext cx="209973" cy="244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A822F5E7-BA38-597C-4A17-B9F7FB78937F}"/>
              </a:ext>
            </a:extLst>
          </p:cNvPr>
          <p:cNvSpPr/>
          <p:nvPr/>
        </p:nvSpPr>
        <p:spPr>
          <a:xfrm>
            <a:off x="7036590" y="2745539"/>
            <a:ext cx="209973" cy="244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444DB9A9-E163-0654-E575-169E58A6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988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473217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2400" b="1" dirty="0">
                <a:latin typeface="Sitka Text Semibold" pitchFamily="2" charset="0"/>
              </a:rPr>
              <a:t>MIS :: Modules of “Grants-in-Aid to States/Districts”</a:t>
            </a:r>
            <a:endParaRPr sz="4400" dirty="0">
              <a:latin typeface="Sitka Text Semibold" pitchFamily="2" charset="0"/>
            </a:endParaRP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03804" y="1281583"/>
            <a:ext cx="8526613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N" b="1" dirty="0"/>
              <a:t>Separate login credentials for States/Districts to create and submit the proposals in single or hybrid projects</a:t>
            </a:r>
            <a:endParaRPr b="1"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EB7E99-053C-8E86-6EFF-D4100903AE6A}"/>
              </a:ext>
            </a:extLst>
          </p:cNvPr>
          <p:cNvSpPr txBox="1"/>
          <p:nvPr/>
        </p:nvSpPr>
        <p:spPr>
          <a:xfrm>
            <a:off x="731520" y="1930849"/>
            <a:ext cx="82365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Two level approval of proposal by Maker/Checker user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Create and Submit the Single/Hybrid* Project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Each user has privileges to forward/Approve/Reject/Return the project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Manage Executing Agency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Manage Skill Institute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Submit </a:t>
            </a:r>
            <a:r>
              <a:rPr lang="en-IN" sz="1800" dirty="0" smtClean="0">
                <a:solidFill>
                  <a:schemeClr val="accent2"/>
                </a:solidFill>
                <a:latin typeface="Raleway" pitchFamily="2" charset="0"/>
                <a:sym typeface="Raleway Thin"/>
              </a:rPr>
              <a:t>Perspective </a:t>
            </a: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Plan </a:t>
            </a:r>
            <a:r>
              <a:rPr lang="en-IN" sz="1800" dirty="0" smtClean="0">
                <a:solidFill>
                  <a:schemeClr val="accent2"/>
                </a:solidFill>
                <a:latin typeface="Raleway" pitchFamily="2" charset="0"/>
                <a:sym typeface="Raleway Thin"/>
              </a:rPr>
              <a:t>(</a:t>
            </a: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P</a:t>
            </a:r>
            <a:r>
              <a:rPr lang="en-IN" sz="1800" dirty="0" smtClean="0">
                <a:solidFill>
                  <a:schemeClr val="accent2"/>
                </a:solidFill>
                <a:latin typeface="Raleway" pitchFamily="2" charset="0"/>
                <a:sym typeface="Raleway Thin"/>
              </a:rPr>
              <a:t>P</a:t>
            </a: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) to Ministry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Progress Reporting of Projects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IN" sz="1800" dirty="0">
                <a:solidFill>
                  <a:schemeClr val="accent2"/>
                </a:solidFill>
                <a:latin typeface="Raleway" pitchFamily="2" charset="0"/>
                <a:sym typeface="Raleway Thin"/>
              </a:rPr>
              <a:t>Upload the Sanction Order</a:t>
            </a: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9A505D7A-D21C-1891-053F-807C9C7A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83EAC7-DA34-5DA0-B25D-59AD14B4FE78}"/>
              </a:ext>
            </a:extLst>
          </p:cNvPr>
          <p:cNvSpPr txBox="1"/>
          <p:nvPr/>
        </p:nvSpPr>
        <p:spPr>
          <a:xfrm>
            <a:off x="457199" y="4203132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solidFill>
                  <a:schemeClr val="accent2"/>
                </a:solidFill>
                <a:latin typeface="Raleway" pitchFamily="2" charset="0"/>
              </a:rPr>
              <a:t>*</a:t>
            </a:r>
            <a:r>
              <a:rPr lang="en-IN" sz="1100" dirty="0">
                <a:latin typeface="Raleway" pitchFamily="2" charset="0"/>
              </a:rPr>
              <a:t> </a:t>
            </a:r>
            <a:r>
              <a:rPr lang="en-IN" dirty="0">
                <a:solidFill>
                  <a:schemeClr val="accent2"/>
                </a:solidFill>
                <a:latin typeface="Raleway" pitchFamily="2" charset="0"/>
              </a:rPr>
              <a:t>Hybrid project contains more than one intervention </a:t>
            </a:r>
          </a:p>
        </p:txBody>
      </p:sp>
    </p:spTree>
    <p:extLst>
      <p:ext uri="{BB962C8B-B14F-4D97-AF65-F5344CB8AC3E}">
        <p14:creationId xmlns:p14="http://schemas.microsoft.com/office/powerpoint/2010/main" val="2163768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E0775F-E327-87BE-A886-86E5CA82F4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8" t="11446" r="13571" b="11403"/>
          <a:stretch/>
        </p:blipFill>
        <p:spPr>
          <a:xfrm>
            <a:off x="1851285" y="659566"/>
            <a:ext cx="5111646" cy="444578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DCB581-7C7D-B56C-ECAF-C80BAFC718C1}"/>
              </a:ext>
            </a:extLst>
          </p:cNvPr>
          <p:cNvSpPr txBox="1"/>
          <p:nvPr/>
        </p:nvSpPr>
        <p:spPr>
          <a:xfrm>
            <a:off x="304863" y="197901"/>
            <a:ext cx="820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  <a:latin typeface="Sitka Text Semibold" pitchFamily="2" charset="0"/>
                <a:sym typeface="Raleway Thin"/>
              </a:rPr>
              <a:t>Flow Chart of project movement under Grants-In-Aid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473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/>
                </a:solidFill>
                <a:latin typeface="Raleway" pitchFamily="2" charset="0"/>
              </a:rPr>
              <a:t>Stakeholder wise Modules in </a:t>
            </a:r>
            <a:r>
              <a:rPr lang="en-IN" b="1" dirty="0" smtClean="0">
                <a:solidFill>
                  <a:schemeClr val="accent2"/>
                </a:solidFill>
                <a:latin typeface="Raleway" pitchFamily="2" charset="0"/>
              </a:rPr>
              <a:t>GIA</a:t>
            </a:r>
            <a:endParaRPr lang="en-IN" b="1" dirty="0">
              <a:solidFill>
                <a:schemeClr val="accent2"/>
              </a:solidFill>
              <a:latin typeface="Raleway" pitchFamily="2" charset="0"/>
            </a:endParaRP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14838"/>
              </p:ext>
            </p:extLst>
          </p:nvPr>
        </p:nvGraphicFramePr>
        <p:xfrm>
          <a:off x="1473565" y="266700"/>
          <a:ext cx="7146733" cy="400455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3977346"/>
                <a:gridCol w="3169387"/>
              </a:tblGrid>
              <a:tr h="63987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District Maker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District Checker</a:t>
                      </a:r>
                      <a:endParaRPr lang="en-US" sz="1600" b="1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1419985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Skill Institute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 Executing Agency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GIA project</a:t>
                      </a: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Skill Institute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Executing Agency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Froward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GIA project to state</a:t>
                      </a: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524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State Maker</a:t>
                      </a:r>
                    </a:p>
                    <a:p>
                      <a:pPr algn="ctr"/>
                      <a:endParaRPr lang="en-US" sz="1200" b="0" i="0" u="none" strike="noStrike" cap="none" dirty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State Checker</a:t>
                      </a:r>
                    </a:p>
                    <a:p>
                      <a:pPr algn="ctr"/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1419985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Skill Institute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  Executing Agency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Create/Edit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 GIA project</a:t>
                      </a: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Skill Institute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Executing Agency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Approve 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GIA project to state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Submit Perspective Plan of  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GIA project </a:t>
                      </a:r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accent2"/>
                          </a:solidFill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Reports</a:t>
                      </a:r>
                    </a:p>
                    <a:p>
                      <a:endParaRPr lang="en-US" sz="1200" b="0" i="0" u="none" strike="noStrike" cap="none" dirty="0" smtClean="0">
                        <a:solidFill>
                          <a:schemeClr val="accent2"/>
                        </a:solidFill>
                        <a:latin typeface="Raleway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2606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A6E751-C890-0A97-9C13-CFEBF5FC3416}"/>
              </a:ext>
            </a:extLst>
          </p:cNvPr>
          <p:cNvSpPr txBox="1"/>
          <p:nvPr/>
        </p:nvSpPr>
        <p:spPr>
          <a:xfrm>
            <a:off x="-1" y="1208782"/>
            <a:ext cx="189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>
                <a:solidFill>
                  <a:schemeClr val="accent2"/>
                </a:solidFill>
                <a:latin typeface="Raleway" pitchFamily="2" charset="0"/>
              </a:rPr>
              <a:t>Format to submit the project</a:t>
            </a:r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88FD4ED3-4DFB-A3F7-A2CC-86E741D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221"/>
            <a:ext cx="1170709" cy="34867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69" y="234460"/>
            <a:ext cx="6977365" cy="444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427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924</Words>
  <Application>Microsoft Office PowerPoint</Application>
  <PresentationFormat>On-screen Show (16:9)</PresentationFormat>
  <Paragraphs>242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Sitka Small Semibold</vt:lpstr>
      <vt:lpstr>Barlow Light</vt:lpstr>
      <vt:lpstr>Raleway Thin</vt:lpstr>
      <vt:lpstr>Sitka Text Semibold</vt:lpstr>
      <vt:lpstr>Barlow</vt:lpstr>
      <vt:lpstr>Raleway</vt:lpstr>
      <vt:lpstr>Gaoler template</vt:lpstr>
      <vt:lpstr>Worksheet</vt:lpstr>
      <vt:lpstr>Technical Presentation   on   Pradhan Mantri Anusuchit Jaati Abhyuday Yojna  (PM-AJAY)</vt:lpstr>
      <vt:lpstr>Components</vt:lpstr>
      <vt:lpstr>https://pmajay.dosje.gov.in  </vt:lpstr>
      <vt:lpstr>Grants-in-Aid to States/Districts</vt:lpstr>
      <vt:lpstr>Interventions of “Grants-in-Aid to States/Districts” </vt:lpstr>
      <vt:lpstr>MIS :: Modules of “Grants-in-Aid to States/Districts”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/ Repair of Hostels</vt:lpstr>
      <vt:lpstr>Online Proposals under “Construction/Repair of Hostels”</vt:lpstr>
      <vt:lpstr>MIS :: Modules of “Construction/Repair of Hostels”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Anand Verma</dc:creator>
  <cp:lastModifiedBy>NIC</cp:lastModifiedBy>
  <cp:revision>132</cp:revision>
  <dcterms:modified xsi:type="dcterms:W3CDTF">2023-08-22T12:36:40Z</dcterms:modified>
</cp:coreProperties>
</file>